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70" r:id="rId9"/>
    <p:sldId id="261" r:id="rId10"/>
    <p:sldId id="271" r:id="rId11"/>
    <p:sldId id="262" r:id="rId12"/>
    <p:sldId id="272" r:id="rId13"/>
    <p:sldId id="263" r:id="rId14"/>
    <p:sldId id="273" r:id="rId15"/>
    <p:sldId id="264" r:id="rId16"/>
    <p:sldId id="274" r:id="rId17"/>
    <p:sldId id="265" r:id="rId18"/>
    <p:sldId id="275" r:id="rId19"/>
    <p:sldId id="266" r:id="rId20"/>
    <p:sldId id="276" r:id="rId21"/>
    <p:sldId id="267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1F8A5A-2C5B-4F0F-9A6E-DD42B8BE7C30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080426-FB4F-4E3C-8EAB-8365588C5E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117180" cy="2880320"/>
          </a:xfrm>
        </p:spPr>
        <p:txBody>
          <a:bodyPr/>
          <a:lstStyle/>
          <a:p>
            <a:pPr algn="ctr"/>
            <a:r>
              <a:rPr lang="ru-RU" dirty="0" smtClean="0"/>
              <a:t>Организация предметно развивающей среды группы «Ладушки»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276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ндрей\Desktop\Новая папка (2)\100_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01" y="692696"/>
            <a:ext cx="3174755" cy="22322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4" y="620688"/>
            <a:ext cx="3192056" cy="244827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C:\Users\Андрей\Desktop\Новая папка (2)\100_0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2872"/>
            <a:ext cx="3168352" cy="232203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0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 «Песок-вода»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Центр «Песок-вода» помогает воспитателю в самодеятельной игре – экспериментировании с различными предметами и природными материалами. Организуя игры с песком и водой, педагог не только знакомит детей со свойствами различных предметов и материалов, но и закрепляет элементарные представления о форме, величине, цвете предметов, развивает мелкую моторику </a:t>
            </a:r>
            <a:r>
              <a:rPr lang="ru-RU" dirty="0" smtClean="0"/>
              <a:t>ребёнка.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Малыши любят такие игры. Песок можно пересыпать из ладошки в ладошку, из совка в формочку, в него можно закапывать различные предметы и откапывать их, строить горки, дорожки и т.д.  Игры с водой вызывают положительные эмоции, способствуют внутренней раскованности малыша. Центр располагается так, что дети могут к нему подходить со всех сторон.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4413"/>
            <a:ext cx="2880320" cy="326576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78" y="1444413"/>
            <a:ext cx="2327702" cy="315464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Музыкально-театральный центр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Дети в восторге от нашего музыкально-театрального центра. Здесь есть музыкальные инструменты, которые доставляют детям много радостных минут. А, кроме того, развивают фонематический слух и чувство ритма у малыша. Мы стараемся знакомить малышей с различными видами </a:t>
            </a:r>
            <a:r>
              <a:rPr lang="ru-RU" dirty="0" smtClean="0"/>
              <a:t>театра. Встреча с  </a:t>
            </a:r>
            <a:r>
              <a:rPr lang="ru-RU" dirty="0"/>
              <a:t>куклой помогает ребятишкам расслабиться, снять напряжение, создать радостную атмосферу.</a:t>
            </a:r>
          </a:p>
        </p:txBody>
      </p:sp>
    </p:spTree>
    <p:extLst>
      <p:ext uri="{BB962C8B-B14F-4D97-AF65-F5344CB8AC3E}">
        <p14:creationId xmlns:p14="http://schemas.microsoft.com/office/powerpoint/2010/main" val="166492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80" y="1055768"/>
            <a:ext cx="2448272" cy="35283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88" y="1038129"/>
            <a:ext cx="2648964" cy="35283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9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Зона Художественно- эстетического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Младший  возраст, наиболее благоприятен для развития изобразительной деятельности. Поэтому в уголке изобразительной деятельности есть фломастеры, мелки, наборы карандашей, трафареты, пластилин, бумага для рисования, гуашь и кисти.</a:t>
            </a:r>
          </a:p>
        </p:txBody>
      </p:sp>
    </p:spTree>
    <p:extLst>
      <p:ext uri="{BB962C8B-B14F-4D97-AF65-F5344CB8AC3E}">
        <p14:creationId xmlns:p14="http://schemas.microsoft.com/office/powerpoint/2010/main" val="294245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2520280" cy="23550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466206" cy="23762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4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Книжный уголок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 как развитие активной речи является основной задачей развитие детей, то </a:t>
            </a:r>
            <a:r>
              <a:rPr lang="ru-RU" dirty="0" smtClean="0"/>
              <a:t>в центре </a:t>
            </a:r>
            <a:r>
              <a:rPr lang="ru-RU" dirty="0"/>
              <a:t>любимой книги и развития речи подобраны наборы предметных картинок, наборы сюжетных картин, игры по познавательному развитию и речевому развитию. </a:t>
            </a:r>
            <a:r>
              <a:rPr lang="ru-RU" dirty="0" smtClean="0"/>
              <a:t> Малыши </a:t>
            </a:r>
            <a:r>
              <a:rPr lang="ru-RU" dirty="0"/>
              <a:t>любят, когда мы читаем с ними книги и рассматриваем картинки, поэтому здесь у нас много книг по программе. </a:t>
            </a:r>
          </a:p>
        </p:txBody>
      </p:sp>
    </p:spTree>
    <p:extLst>
      <p:ext uri="{BB962C8B-B14F-4D97-AF65-F5344CB8AC3E}">
        <p14:creationId xmlns:p14="http://schemas.microsoft.com/office/powerpoint/2010/main" val="64527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8277"/>
            <a:ext cx="1944216" cy="26007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Андрей\Desktop\Новая папка (2)\100_0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648406" cy="27363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3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Зона Нравственно- патриотического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Большое внимание уделяется нравственно- патриотическому развитию ребёнка. Поэтому в нашей группе оборудован уголок в котором имеются все необходимые материалы и пособия , которые используются не только в непосредственной образовательной деятельности , а в повседневной жизни малышей.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81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977412"/>
          </a:xfrm>
        </p:spPr>
        <p:txBody>
          <a:bodyPr/>
          <a:lstStyle/>
          <a:p>
            <a:r>
              <a:rPr lang="ru-RU" dirty="0"/>
              <a:t>Одним из определяющих факторов воспитания </a:t>
            </a:r>
            <a:r>
              <a:rPr lang="ru-RU" dirty="0" smtClean="0"/>
              <a:t>детей младшего дошкольного возраста является </a:t>
            </a:r>
            <a:r>
              <a:rPr lang="ru-RU" dirty="0"/>
              <a:t>предметно-развивающая среда.  Предлагаем вашему вниманию наш вариант развивающей среды.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653136"/>
            <a:ext cx="7125112" cy="12056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9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176464" cy="330782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8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Центр развивающих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Центр развивающих игр направлен на развитие речи, сенсорного восприятия, мелкой моторики, воображения. Комплектация: матрёшки с вкладышами, вкладыши разной формы, набор палочек разных цветов, игрушки-шнуровки разного вида, сюжетно-дидактические панно с пуговицами, кнопками, разные виды мозаик, лото по разным темам, настольно-печатные </a:t>
            </a:r>
            <a:r>
              <a:rPr lang="ru-RU" dirty="0" smtClean="0"/>
              <a:t>игры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84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5" y="1484784"/>
            <a:ext cx="3371284" cy="25202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 descr="C:\Users\Андрей\Desktop\Новая папка (2)\01 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1949"/>
            <a:ext cx="2664296" cy="349520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0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125112" cy="5598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4438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02" y="692697"/>
            <a:ext cx="3141315" cy="22322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46" y="692698"/>
            <a:ext cx="3008792" cy="22322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C:\Users\Андрей\Desktop\Новая папка (2)\100_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63" y="3212977"/>
            <a:ext cx="3061965" cy="2304256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1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60648"/>
            <a:ext cx="7125112" cy="64807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период раннего детства маленький человек активно познает окружающий мир. И наша задача — сделать окружение для </a:t>
            </a:r>
            <a:r>
              <a:rPr lang="ru-RU" dirty="0" smtClean="0"/>
              <a:t>ребёнка </a:t>
            </a:r>
            <a:r>
              <a:rPr lang="ru-RU" dirty="0"/>
              <a:t>ярким, интересным, запоминающимся, эмоциональным, активным, мобильным. Правильно организованная предметно-развивающая среда, помогает взрослому обеспечить гармоничное развитие </a:t>
            </a:r>
            <a:r>
              <a:rPr lang="ru-RU" dirty="0" smtClean="0"/>
              <a:t>ребёнка, </a:t>
            </a:r>
            <a:r>
              <a:rPr lang="ru-RU" dirty="0"/>
              <a:t>создать эмоционально положительную атмосферу в группе, устраивать и проводить игры-занятия и таким образом приучать детей к самостоятельным играм с постепенно усложняющимся содержанием. </a:t>
            </a:r>
          </a:p>
        </p:txBody>
      </p:sp>
    </p:spTree>
    <p:extLst>
      <p:ext uri="{BB962C8B-B14F-4D97-AF65-F5344CB8AC3E}">
        <p14:creationId xmlns:p14="http://schemas.microsoft.com/office/powerpoint/2010/main" val="29376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Зона двигательной активности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Потребность в движении является важной задачей при организации предметно-развивающей среды. В «Зоне двигательной активности» есть «дорожка здоровья», массажные коврики, мячи, гимнастические палки, обручи, мячи для метания, кольца, атрибуты для проведения подвижных игр, а также пособия, необходимые для проведения утренней гимнастики и гимнастики пробуждения – флажки, погремушки.</a:t>
            </a:r>
          </a:p>
        </p:txBody>
      </p:sp>
    </p:spTree>
    <p:extLst>
      <p:ext uri="{BB962C8B-B14F-4D97-AF65-F5344CB8AC3E}">
        <p14:creationId xmlns:p14="http://schemas.microsoft.com/office/powerpoint/2010/main" val="367542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esktop\Новая папка (2)\100_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168352" cy="230425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Новая папка (2)\100_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285803" cy="252028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зона для мальчиков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 этой зоне собраны </a:t>
            </a:r>
            <a:r>
              <a:rPr lang="ru-RU" dirty="0"/>
              <a:t>технические игрушки: машины – самосвалы, грузовики (в них дети легко могут катать кукол, мягкие игрушки, перевозить детали конструктора); легковые автомобили, каталки, коляски. Здесь же находится игровой строительный материал разного размера основных цветов для сооружения построек и игрушки для обыгрывания.</a:t>
            </a:r>
          </a:p>
        </p:txBody>
      </p:sp>
    </p:spTree>
    <p:extLst>
      <p:ext uri="{BB962C8B-B14F-4D97-AF65-F5344CB8AC3E}">
        <p14:creationId xmlns:p14="http://schemas.microsoft.com/office/powerpoint/2010/main" val="230261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096344" cy="224531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C:\Users\Андрей\Desktop\Новая папка (2)\100_00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55" y="908720"/>
            <a:ext cx="3034897" cy="216023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Новая папка (2)\100_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7"/>
            <a:ext cx="2880320" cy="216023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4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Игровая зона для девочек «Жилая комната»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Основной вид деятельности наших малышей — игровой. В нашем центре «Жилая комната» собраны игрушки, которые знакомят детей с окружающими их предметами быта. Малыши не только знакомятся с новыми для них предметами, но и учатся действовать с ними. А затем переносят полученные знания и навыки в повседневную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218207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147</TotalTime>
  <Words>663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Организация предметно развивающей среды группы «Ладушки»</vt:lpstr>
      <vt:lpstr>Одним из определяющих факторов воспитания детей младшего дошкольного возраста является предметно-развивающая среда.  Предлагаем вашему вниманию наш вариант развивающей среды.</vt:lpstr>
      <vt:lpstr>Презентация PowerPoint</vt:lpstr>
      <vt:lpstr>Презентация PowerPoint</vt:lpstr>
      <vt:lpstr>Зона двигательной активности</vt:lpstr>
      <vt:lpstr>Презентация PowerPoint</vt:lpstr>
      <vt:lpstr>Игровая зона для мальчиков</vt:lpstr>
      <vt:lpstr>Презентация PowerPoint</vt:lpstr>
      <vt:lpstr>Игровая зона для девочек «Жилая комната»</vt:lpstr>
      <vt:lpstr>Презентация PowerPoint</vt:lpstr>
      <vt:lpstr>Центр «Песок-вода»</vt:lpstr>
      <vt:lpstr>Презентация PowerPoint</vt:lpstr>
      <vt:lpstr>Музыкально-театральный центр</vt:lpstr>
      <vt:lpstr>Презентация PowerPoint</vt:lpstr>
      <vt:lpstr>Зона Художественно- эстетического развития</vt:lpstr>
      <vt:lpstr>Презентация PowerPoint</vt:lpstr>
      <vt:lpstr>Книжный уголок</vt:lpstr>
      <vt:lpstr>Презентация PowerPoint</vt:lpstr>
      <vt:lpstr>Зона Нравственно- патриотического развития</vt:lpstr>
      <vt:lpstr>Презентация PowerPoint</vt:lpstr>
      <vt:lpstr>Центр развивающих игр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 развивающей среды группы «Ладушки»</dc:title>
  <dc:creator>Андрей</dc:creator>
  <cp:lastModifiedBy>Андрей</cp:lastModifiedBy>
  <cp:revision>15</cp:revision>
  <dcterms:created xsi:type="dcterms:W3CDTF">2014-08-29T17:38:50Z</dcterms:created>
  <dcterms:modified xsi:type="dcterms:W3CDTF">2014-08-31T17:10:11Z</dcterms:modified>
</cp:coreProperties>
</file>