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72" r:id="rId5"/>
    <p:sldId id="259" r:id="rId6"/>
    <p:sldId id="325" r:id="rId7"/>
    <p:sldId id="326" r:id="rId8"/>
    <p:sldId id="285" r:id="rId9"/>
    <p:sldId id="323" r:id="rId10"/>
    <p:sldId id="324" r:id="rId11"/>
    <p:sldId id="327" r:id="rId12"/>
    <p:sldId id="260" r:id="rId13"/>
    <p:sldId id="280" r:id="rId14"/>
    <p:sldId id="262" r:id="rId15"/>
    <p:sldId id="270" r:id="rId16"/>
    <p:sldId id="328" r:id="rId17"/>
    <p:sldId id="261" r:id="rId18"/>
    <p:sldId id="267" r:id="rId19"/>
    <p:sldId id="269" r:id="rId20"/>
    <p:sldId id="319" r:id="rId21"/>
    <p:sldId id="278" r:id="rId22"/>
    <p:sldId id="291" r:id="rId23"/>
    <p:sldId id="332" r:id="rId24"/>
    <p:sldId id="273" r:id="rId25"/>
    <p:sldId id="311" r:id="rId26"/>
    <p:sldId id="303" r:id="rId27"/>
    <p:sldId id="331" r:id="rId28"/>
    <p:sldId id="314" r:id="rId29"/>
    <p:sldId id="313" r:id="rId30"/>
    <p:sldId id="309" r:id="rId31"/>
    <p:sldId id="295" r:id="rId32"/>
    <p:sldId id="330" r:id="rId33"/>
    <p:sldId id="299" r:id="rId34"/>
    <p:sldId id="322" r:id="rId35"/>
    <p:sldId id="307" r:id="rId36"/>
    <p:sldId id="308" r:id="rId37"/>
    <p:sldId id="333" r:id="rId38"/>
    <p:sldId id="33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3750" autoAdjust="0"/>
  </p:normalViewPr>
  <p:slideViewPr>
    <p:cSldViewPr snapToGrid="0">
      <p:cViewPr varScale="1">
        <p:scale>
          <a:sx n="61" d="100"/>
          <a:sy n="61" d="100"/>
        </p:scale>
        <p:origin x="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9A2E9-46F4-43B0-9B34-3DC757D97157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7C69C-FB66-466C-AB59-13FDC9A73D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0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02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35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7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66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6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69C-FB66-466C-AB59-13FDC9A73D2C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87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30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77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0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17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3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12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2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9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1DF3-37A1-4C02-9B89-2AD68DAD3BB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64306-8047-44E3-B9F5-DD0BC92801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via-simply.ru/wp-content/uploads/2012/03/atmosfer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avia-simply.ru/wp-content/uploads/2012/03/astr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c-sfera.ru/sites/default/files/field/image/vozduh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50" y="552449"/>
            <a:ext cx="11353800" cy="1409701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Воздух и </a:t>
            </a:r>
            <a:r>
              <a:rPr lang="ru-RU" sz="8800" b="1" smtClean="0"/>
              <a:t>его свойства</a:t>
            </a:r>
            <a:endParaRPr lang="ru-RU" sz="8800" b="1" dirty="0"/>
          </a:p>
        </p:txBody>
      </p:sp>
      <p:pic>
        <p:nvPicPr>
          <p:cNvPr id="5" name="Объект 3" descr="04_air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6" y="1962150"/>
            <a:ext cx="7970946" cy="466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96" y="184589"/>
            <a:ext cx="5048250" cy="2628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Мы </a:t>
            </a:r>
            <a:r>
              <a:rPr lang="ru-RU" sz="3200" dirty="0"/>
              <a:t>его не замечаем, </a:t>
            </a:r>
            <a:br>
              <a:rPr lang="ru-RU" sz="3200" dirty="0"/>
            </a:br>
            <a:r>
              <a:rPr lang="ru-RU" sz="3200" dirty="0"/>
              <a:t>Мы о нём не говорим. </a:t>
            </a:r>
            <a:br>
              <a:rPr lang="ru-RU" sz="3200" dirty="0"/>
            </a:br>
            <a:r>
              <a:rPr lang="ru-RU" sz="3200" dirty="0"/>
              <a:t>Просто мы его вдыхаем – </a:t>
            </a:r>
            <a:br>
              <a:rPr lang="ru-RU" sz="3200" dirty="0"/>
            </a:br>
            <a:r>
              <a:rPr lang="ru-RU" sz="3200" dirty="0"/>
              <a:t>Ведь он нам необходим. 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http://myhobby-fishing.ru/images/phocagallery/nature/thumbs/phoca_thumb_l_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7" y="2506717"/>
            <a:ext cx="7757163" cy="43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/>
              <a:t>Свойства воздуха.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4617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1"/>
            <a:ext cx="11353800" cy="6455978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Воздух</a:t>
            </a:r>
            <a:r>
              <a:rPr lang="ru-RU" sz="4000" b="1" i="1" dirty="0"/>
              <a:t>  </a:t>
            </a:r>
            <a:r>
              <a:rPr lang="ru-RU" sz="4000" b="1" i="1" dirty="0" smtClean="0"/>
              <a:t>прозрачный.</a:t>
            </a:r>
            <a:endParaRPr lang="ru-RU" sz="4000" b="1" dirty="0"/>
          </a:p>
          <a:p>
            <a:r>
              <a:rPr lang="ru-RU" sz="4000" b="1" i="1" dirty="0" smtClean="0"/>
              <a:t>Воздух бесцветный</a:t>
            </a:r>
            <a:r>
              <a:rPr lang="ru-RU" sz="4000" b="1" dirty="0" smtClean="0"/>
              <a:t>.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3200" dirty="0" smtClean="0"/>
              <a:t>Благодаря этим свойствам мы можем видеть всё многообразие и красоту окружающего мира.</a:t>
            </a:r>
          </a:p>
          <a:p>
            <a:endParaRPr lang="ru-RU" dirty="0"/>
          </a:p>
        </p:txBody>
      </p:sp>
      <p:pic>
        <p:nvPicPr>
          <p:cNvPr id="5124" name="Picture 4" descr="http://www.sunhome.ru/UsersGallery/wallpapers/35/13102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646387"/>
            <a:ext cx="5623034" cy="42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upersadovnik.ru/site_images/00000120/00071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7334"/>
            <a:ext cx="4996588" cy="36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1945" y="2487"/>
            <a:ext cx="4279155" cy="6451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Чем пахнет </a:t>
            </a:r>
            <a:r>
              <a:rPr lang="ru-RU" b="1" dirty="0" smtClean="0"/>
              <a:t>воздух?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Яблоками, если в сад пришла щедрая осень. Дымом, если поблизости горит костёр. Пирожками, когда на кухне хлопочет бабушка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Собственного </a:t>
            </a:r>
            <a:r>
              <a:rPr lang="ru-RU" dirty="0"/>
              <a:t>запаха у воздуха нет. </a:t>
            </a:r>
            <a:r>
              <a:rPr lang="ru-RU" u="sng" dirty="0"/>
              <a:t>Абсолютно чистый воздух ничем не пахнет.</a:t>
            </a:r>
            <a:r>
              <a:rPr lang="ru-RU" dirty="0"/>
              <a:t> Запах ему придают другие вещества. </a:t>
            </a:r>
          </a:p>
        </p:txBody>
      </p:sp>
      <p:pic>
        <p:nvPicPr>
          <p:cNvPr id="3076" name="Picture 4" descr="http://www.look.com.ua/large/201209/112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8846"/>
            <a:ext cx="4261944" cy="29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walls.com/large/201102/227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00" y="4382815"/>
            <a:ext cx="3650900" cy="24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p.vk.me/c411322/v411322791/5c0/YCK5Ie2qX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5" y="396625"/>
            <a:ext cx="3553446" cy="22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0.gstatic.com/images?q=tbn:ANd9GcREAZhKUaMWA6aBC_P-85b8zXjlq26-Y5iCnQV7lU1Hkw66xcik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94" y="1111468"/>
            <a:ext cx="2688308" cy="17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83" y="327901"/>
            <a:ext cx="5184228" cy="6326838"/>
          </a:xfrm>
        </p:spPr>
        <p:txBody>
          <a:bodyPr>
            <a:noAutofit/>
          </a:bodyPr>
          <a:lstStyle/>
          <a:p>
            <a:r>
              <a:rPr lang="ru-RU" sz="3600" b="1" i="1" dirty="0"/>
              <a:t>Воздух плохой проводник тепла</a:t>
            </a:r>
            <a:r>
              <a:rPr lang="ru-RU" sz="3600" dirty="0"/>
              <a:t>. </a:t>
            </a:r>
          </a:p>
          <a:p>
            <a:pPr marL="0" indent="0">
              <a:buNone/>
            </a:pPr>
            <a:r>
              <a:rPr lang="ru-RU" sz="3600" dirty="0" smtClean="0"/>
              <a:t>Многие </a:t>
            </a:r>
            <a:r>
              <a:rPr lang="ru-RU" sz="3600" dirty="0"/>
              <a:t>растения, зимующие под снегом, не замерзают потому, что между холодными частицами снега много воздуха, и снежный сугроб напоминает теплое одеяло, </a:t>
            </a:r>
            <a:r>
              <a:rPr lang="ru-RU" sz="3600" dirty="0" smtClean="0"/>
              <a:t>укрывающее </a:t>
            </a:r>
            <a:r>
              <a:rPr lang="ru-RU" sz="3600" dirty="0"/>
              <a:t>стебли и корни растений. 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098" name="Picture 2" descr="http://academ.info/upload/node_images_ext/2010/05/13724/90fadcc1f4463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28" y="3642459"/>
            <a:ext cx="4826328" cy="32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yatkasad.ru/wp-content/uploads/2011/01/x_74c23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11" y="1"/>
            <a:ext cx="4776952" cy="36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668" y="343668"/>
            <a:ext cx="10515600" cy="6514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Почему птицы </a:t>
            </a:r>
            <a:r>
              <a:rPr lang="ru-RU" sz="4400" dirty="0"/>
              <a:t>в мороз хохлятся</a:t>
            </a:r>
            <a:r>
              <a:rPr lang="ru-RU" sz="4400" dirty="0" smtClean="0"/>
              <a:t>?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Между распушенными перьями птиц  </a:t>
            </a:r>
            <a:r>
              <a:rPr lang="ru-RU" sz="4000" dirty="0"/>
              <a:t>много </a:t>
            </a:r>
            <a:r>
              <a:rPr lang="ru-RU" sz="4000" dirty="0" smtClean="0"/>
              <a:t>воздуха и он не пропускает холод.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Picture 10" descr="http://young.rzd.ru/dbmm/images/41/4080/49984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5" y="1552257"/>
            <a:ext cx="4700902" cy="37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v3wall.com/wallpaper/medium/1004/medium_201004021256223354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70" y="1139154"/>
            <a:ext cx="6162368" cy="384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03" y="280604"/>
            <a:ext cx="11721894" cy="6577396"/>
          </a:xfrm>
        </p:spPr>
        <p:txBody>
          <a:bodyPr>
            <a:normAutofit/>
          </a:bodyPr>
          <a:lstStyle/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pPr marL="0" indent="0">
              <a:buNone/>
            </a:pPr>
            <a:r>
              <a:rPr lang="ru-RU" sz="3200" dirty="0"/>
              <a:t>Осенью белочка, заяц, волк, лиса и другие звери линяют. Зимний мех гуще и пышнее, чем летний. Между густыми волосками задерживается больше </a:t>
            </a:r>
            <a:r>
              <a:rPr lang="ru-RU" sz="3200" dirty="0" smtClean="0"/>
              <a:t>воздуха. Он </a:t>
            </a:r>
            <a:r>
              <a:rPr lang="ru-RU" sz="3200" dirty="0"/>
              <a:t>не пропускает холод</a:t>
            </a:r>
            <a:r>
              <a:rPr lang="ru-RU" sz="3200" dirty="0" smtClean="0"/>
              <a:t> , </a:t>
            </a:r>
            <a:r>
              <a:rPr lang="ru-RU" sz="3200" dirty="0"/>
              <a:t>и животным в заснеженном лесу не страшен мороз.</a:t>
            </a:r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  <p:pic>
        <p:nvPicPr>
          <p:cNvPr id="4" name="Picture 6" descr="http://stat16.privet.ru/lr/0b048ff4226b49af3f123e949139e4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00" y="0"/>
            <a:ext cx="3228269" cy="24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5.imageban.ru/out/2013/09/12/8e7ee269500ae2d58d7cb54c0581d2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97" y="1584621"/>
            <a:ext cx="4892257" cy="30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nypics.ru/large/201211/463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54" y="0"/>
            <a:ext cx="4148246" cy="25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91" y="312136"/>
            <a:ext cx="7378262" cy="654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Воздух сжимаем, воздух упруг</a:t>
            </a:r>
            <a:r>
              <a:rPr lang="ru-RU" sz="3200" b="1" dirty="0"/>
              <a:t>. </a:t>
            </a:r>
          </a:p>
          <a:p>
            <a:r>
              <a:rPr lang="ru-RU" dirty="0" smtClean="0"/>
              <a:t>Резиновый </a:t>
            </a:r>
            <a:r>
              <a:rPr lang="ru-RU" dirty="0"/>
              <a:t>мяч при ударе о пол, отскакивает от пола вверх.</a:t>
            </a:r>
            <a:br>
              <a:rPr lang="ru-RU" dirty="0"/>
            </a:br>
            <a:r>
              <a:rPr lang="ru-RU" dirty="0"/>
              <a:t>Почему? Почему шины велосипеда, машины пружинят?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Мяч наполнен воздухом. От пола отскакивает потому, что воздух, сжатый при ударе мяча об пол, стремится расшириться и занять первоначальный объем).  Значит воздух </a:t>
            </a:r>
            <a:r>
              <a:rPr lang="ru-RU" b="1" i="1" dirty="0" smtClean="0"/>
              <a:t>упругий.</a:t>
            </a:r>
          </a:p>
          <a:p>
            <a:r>
              <a:rPr lang="ru-RU" dirty="0"/>
              <a:t>Это свойство используется в авто- и железнодорожном транспорте для торможения, используется в шинах колес, нужен космонавтам, водолазам, используется в </a:t>
            </a:r>
            <a:r>
              <a:rPr lang="ru-RU" dirty="0" smtClean="0"/>
              <a:t>больницах.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00" y="3279228"/>
            <a:ext cx="4928800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90" y="189186"/>
            <a:ext cx="10515600" cy="6511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сколько минут вы можете задержать </a:t>
            </a:r>
            <a:r>
              <a:rPr lang="ru-RU" dirty="0" smtClean="0"/>
              <a:t>дыхание?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Попробуйте зажать нос и не дышать.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Как вы понимаете выражение: “Нам нужно это как воздух</a:t>
            </a:r>
            <a:r>
              <a:rPr lang="ru-RU" dirty="0" smtClean="0"/>
              <a:t>?”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Там где нет воздуха необходимого для дыхания люди используют специальное снаряжение позволяющее им дышать.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vesmirnaladoni2011.ru/wp-content/uploads/2011/11/vodolaz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" y="1800430"/>
            <a:ext cx="4083711" cy="31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stofbest.ru/wp-content/uploads/2013/04/020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40" y="1800429"/>
            <a:ext cx="4452172" cy="333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10" y="268015"/>
            <a:ext cx="7221921" cy="6164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Выделите </a:t>
            </a:r>
            <a:r>
              <a:rPr lang="ru-RU" dirty="0"/>
              <a:t>в каждой </a:t>
            </a:r>
            <a:r>
              <a:rPr lang="ru-RU" dirty="0" smtClean="0"/>
              <a:t>загадке </a:t>
            </a:r>
            <a:r>
              <a:rPr lang="ru-RU" dirty="0"/>
              <a:t>свойства воздуха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      Всегда и всюду рядом с нами</a:t>
            </a:r>
          </a:p>
          <a:p>
            <a:pPr marL="0" indent="0">
              <a:buNone/>
            </a:pPr>
            <a:r>
              <a:rPr lang="ru-RU" dirty="0" smtClean="0"/>
              <a:t>         И </a:t>
            </a:r>
            <a:r>
              <a:rPr lang="ru-RU" dirty="0"/>
              <a:t>встретиться везде с ним можно</a:t>
            </a:r>
          </a:p>
          <a:p>
            <a:pPr marL="0" indent="0">
              <a:buNone/>
            </a:pPr>
            <a:r>
              <a:rPr lang="ru-RU" dirty="0" smtClean="0"/>
              <a:t>         Но </a:t>
            </a:r>
            <a:r>
              <a:rPr lang="ru-RU" dirty="0"/>
              <a:t>вот увидеть и потрогать</a:t>
            </a:r>
          </a:p>
          <a:p>
            <a:pPr marL="0" indent="0">
              <a:buNone/>
            </a:pPr>
            <a:r>
              <a:rPr lang="ru-RU" dirty="0" smtClean="0"/>
              <a:t>         Его </a:t>
            </a:r>
            <a:r>
              <a:rPr lang="ru-RU" dirty="0"/>
              <a:t>нам просто невозможно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      Он нужен всей живой природе</a:t>
            </a:r>
          </a:p>
          <a:p>
            <a:pPr marL="0" indent="0">
              <a:buNone/>
            </a:pPr>
            <a:r>
              <a:rPr lang="ru-RU" dirty="0" smtClean="0"/>
              <a:t>         Что </a:t>
            </a:r>
            <a:r>
              <a:rPr lang="ru-RU" dirty="0"/>
              <a:t>окружает нас кругом</a:t>
            </a:r>
          </a:p>
          <a:p>
            <a:pPr marL="0" indent="0">
              <a:buNone/>
            </a:pPr>
            <a:r>
              <a:rPr lang="ru-RU" dirty="0" smtClean="0"/>
              <a:t>          Им </a:t>
            </a:r>
            <a:r>
              <a:rPr lang="ru-RU" dirty="0"/>
              <a:t>дышат люди, звери, птицы</a:t>
            </a:r>
          </a:p>
          <a:p>
            <a:pPr marL="0" indent="0">
              <a:buNone/>
            </a:pPr>
            <a:r>
              <a:rPr lang="ru-RU" dirty="0" smtClean="0"/>
              <a:t>          Благодаря </a:t>
            </a:r>
            <a:r>
              <a:rPr lang="ru-RU" dirty="0"/>
              <a:t>ему живем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encrypted-tbn1.gstatic.com/images?q=tbn:ANd9GcSdTtbJDdepuJNojvyzjrtKPUw37cNAvHVLq2xJALD7YPT35n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36" y="1939159"/>
            <a:ext cx="5979764" cy="49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11325"/>
            <a:ext cx="6648450" cy="3508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– </a:t>
            </a:r>
            <a:r>
              <a:rPr lang="ru-RU" sz="3200" dirty="0"/>
              <a:t>Отгадайте загадку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Через нос проходит в грудь</a:t>
            </a:r>
            <a:br>
              <a:rPr lang="ru-RU" sz="3200" dirty="0"/>
            </a:br>
            <a:r>
              <a:rPr lang="ru-RU" sz="3200" dirty="0"/>
              <a:t>И обратный держит путь, </a:t>
            </a:r>
            <a:br>
              <a:rPr lang="ru-RU" sz="3200" dirty="0"/>
            </a:br>
            <a:r>
              <a:rPr lang="ru-RU" sz="3200" dirty="0"/>
              <a:t>Он невидимый, и все же</a:t>
            </a:r>
            <a:br>
              <a:rPr lang="ru-RU" sz="3200" dirty="0"/>
            </a:br>
            <a:r>
              <a:rPr lang="ru-RU" sz="3200" dirty="0"/>
              <a:t>Без него мы жить не можем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/>
              <a:t> </a:t>
            </a:r>
            <a:r>
              <a:rPr lang="ru-RU" sz="3200" i="1" dirty="0"/>
              <a:t>(Воздух)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890"/>
            <a:ext cx="10515600" cy="6716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      Он везде, но не мешает</a:t>
            </a:r>
          </a:p>
          <a:p>
            <a:pPr marL="0" indent="0">
              <a:buNone/>
            </a:pPr>
            <a:r>
              <a:rPr lang="ru-RU" dirty="0" smtClean="0"/>
              <a:t>         Место </a:t>
            </a:r>
            <a:r>
              <a:rPr lang="ru-RU" dirty="0"/>
              <a:t>впрок не занимает</a:t>
            </a:r>
          </a:p>
          <a:p>
            <a:pPr marL="0" indent="0">
              <a:buNone/>
            </a:pPr>
            <a:r>
              <a:rPr lang="ru-RU" dirty="0" smtClean="0"/>
              <a:t>         Он </a:t>
            </a:r>
            <a:r>
              <a:rPr lang="ru-RU" dirty="0"/>
              <a:t>прозрачен как стекло</a:t>
            </a:r>
          </a:p>
          <a:p>
            <a:pPr marL="0" indent="0">
              <a:buNone/>
            </a:pPr>
            <a:r>
              <a:rPr lang="ru-RU" dirty="0" smtClean="0"/>
              <a:t>         Цвета </a:t>
            </a:r>
            <a:r>
              <a:rPr lang="ru-RU" dirty="0"/>
              <a:t>нету у него</a:t>
            </a:r>
          </a:p>
          <a:p>
            <a:pPr marL="0" indent="0">
              <a:buNone/>
            </a:pPr>
            <a:r>
              <a:rPr lang="ru-RU" dirty="0" smtClean="0"/>
              <a:t>         Вес </a:t>
            </a:r>
            <a:r>
              <a:rPr lang="ru-RU" dirty="0"/>
              <a:t>отсутствует совсем</a:t>
            </a:r>
          </a:p>
          <a:p>
            <a:pPr marL="0" indent="0">
              <a:buNone/>
            </a:pPr>
            <a:r>
              <a:rPr lang="ru-RU" dirty="0" smtClean="0"/>
              <a:t>         И </a:t>
            </a:r>
            <a:r>
              <a:rPr lang="ru-RU" dirty="0"/>
              <a:t>не пахнет он ничем</a:t>
            </a:r>
          </a:p>
          <a:p>
            <a:pPr marL="0" indent="0">
              <a:buNone/>
            </a:pPr>
            <a:r>
              <a:rPr lang="ru-RU" dirty="0" smtClean="0"/>
              <a:t>         Так </a:t>
            </a:r>
            <a:r>
              <a:rPr lang="ru-RU" dirty="0"/>
              <a:t>скажите мне друзья</a:t>
            </a:r>
          </a:p>
          <a:p>
            <a:pPr marL="0" indent="0">
              <a:buNone/>
            </a:pPr>
            <a:r>
              <a:rPr lang="ru-RU" dirty="0" smtClean="0"/>
              <a:t>         Без </a:t>
            </a:r>
            <a:r>
              <a:rPr lang="ru-RU" dirty="0"/>
              <a:t>чего нам жить нельзя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4)      Я не двигаюсь, стою</a:t>
            </a:r>
          </a:p>
          <a:p>
            <a:pPr marL="0" indent="0">
              <a:buNone/>
            </a:pPr>
            <a:r>
              <a:rPr lang="ru-RU" dirty="0" smtClean="0"/>
              <a:t>         Ничего </a:t>
            </a:r>
            <a:r>
              <a:rPr lang="ru-RU" dirty="0"/>
              <a:t>не говорю</a:t>
            </a:r>
          </a:p>
          <a:p>
            <a:pPr marL="0" indent="0">
              <a:buNone/>
            </a:pPr>
            <a:r>
              <a:rPr lang="ru-RU" dirty="0" smtClean="0"/>
              <a:t>         Я </a:t>
            </a:r>
            <a:r>
              <a:rPr lang="ru-RU" dirty="0"/>
              <a:t>невидим для тебя</a:t>
            </a:r>
          </a:p>
          <a:p>
            <a:pPr marL="0" indent="0">
              <a:buNone/>
            </a:pPr>
            <a:r>
              <a:rPr lang="ru-RU" dirty="0" smtClean="0"/>
              <a:t>         Угадай-ка </a:t>
            </a:r>
            <a:r>
              <a:rPr lang="ru-RU" dirty="0"/>
              <a:t>кто же я?</a:t>
            </a:r>
          </a:p>
          <a:p>
            <a:endParaRPr lang="ru-RU" dirty="0"/>
          </a:p>
        </p:txBody>
      </p:sp>
      <p:pic>
        <p:nvPicPr>
          <p:cNvPr id="4" name="Picture 2" descr="http://static.kharkovforum.com/customprofilepics/profilepic346010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56" y="2128345"/>
            <a:ext cx="6299744" cy="47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8" y="0"/>
            <a:ext cx="5152697" cy="5643563"/>
          </a:xfrm>
        </p:spPr>
        <p:txBody>
          <a:bodyPr/>
          <a:lstStyle/>
          <a:p>
            <a:pPr marL="514350" indent="-514350">
              <a:buAutoNum type="arabicParenR" startAt="5"/>
            </a:pPr>
            <a:r>
              <a:rPr lang="ru-RU" dirty="0" smtClean="0"/>
              <a:t>Непоседа невидимка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Над </a:t>
            </a:r>
            <a:r>
              <a:rPr lang="ru-RU" dirty="0"/>
              <a:t>полями гонит дымку.</a:t>
            </a:r>
          </a:p>
          <a:p>
            <a:pPr marL="0" indent="0">
              <a:buNone/>
            </a:pPr>
            <a:r>
              <a:rPr lang="ru-RU" dirty="0" smtClean="0"/>
              <a:t>      Низко </a:t>
            </a:r>
            <a:r>
              <a:rPr lang="ru-RU" dirty="0"/>
              <a:t>вьётся над травой,</a:t>
            </a:r>
          </a:p>
          <a:p>
            <a:pPr marL="0" indent="0">
              <a:buNone/>
            </a:pPr>
            <a:r>
              <a:rPr lang="ru-RU" dirty="0" smtClean="0"/>
              <a:t>      Носит </a:t>
            </a:r>
            <a:r>
              <a:rPr lang="ru-RU" dirty="0"/>
              <a:t>запах луговой,</a:t>
            </a:r>
          </a:p>
          <a:p>
            <a:pPr marL="0" indent="0">
              <a:buNone/>
            </a:pPr>
            <a:r>
              <a:rPr lang="ru-RU" dirty="0" smtClean="0"/>
              <a:t>      Нежным </a:t>
            </a:r>
            <a:r>
              <a:rPr lang="ru-RU" dirty="0"/>
              <a:t>часто он бывает,</a:t>
            </a:r>
          </a:p>
          <a:p>
            <a:pPr marL="0" indent="0">
              <a:buNone/>
            </a:pPr>
            <a:r>
              <a:rPr lang="ru-RU" dirty="0" smtClean="0"/>
              <a:t>      Но </a:t>
            </a:r>
            <a:r>
              <a:rPr lang="ru-RU" dirty="0"/>
              <a:t>порой и с ног сбивает.</a:t>
            </a:r>
          </a:p>
          <a:p>
            <a:pPr marL="0" indent="0">
              <a:buNone/>
            </a:pPr>
            <a:r>
              <a:rPr lang="ru-RU" dirty="0" smtClean="0"/>
              <a:t>      Нынче </a:t>
            </a:r>
            <a:r>
              <a:rPr lang="ru-RU" dirty="0"/>
              <a:t>там он, завтра- тут…</a:t>
            </a:r>
          </a:p>
          <a:p>
            <a:pPr marL="0" indent="0">
              <a:buNone/>
            </a:pPr>
            <a:r>
              <a:rPr lang="ru-RU" dirty="0" smtClean="0"/>
              <a:t>      Как </a:t>
            </a:r>
            <a:r>
              <a:rPr lang="ru-RU" dirty="0"/>
              <a:t>скажи его зовут?</a:t>
            </a:r>
          </a:p>
          <a:p>
            <a:endParaRPr lang="ru-RU" dirty="0"/>
          </a:p>
        </p:txBody>
      </p:sp>
      <p:pic>
        <p:nvPicPr>
          <p:cNvPr id="8194" name="Picture 2" descr="http://mir-wallpapers.ru/uploads/posts/2012-11/1351760433_nature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91" y="1939159"/>
            <a:ext cx="7427310" cy="49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90" y="1825625"/>
            <a:ext cx="125178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/>
              <a:t>Как используют свойства воздуха?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610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104" y="343667"/>
            <a:ext cx="10515600" cy="26202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используют воздух животные и растения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Все </a:t>
            </a:r>
            <a:r>
              <a:rPr lang="ru-RU" dirty="0"/>
              <a:t>живые организмы дышат, используя кислород воздуха.</a:t>
            </a:r>
            <a:br>
              <a:rPr lang="ru-RU" dirty="0"/>
            </a:br>
            <a:r>
              <a:rPr lang="ru-RU" dirty="0" smtClean="0"/>
              <a:t>Растения </a:t>
            </a:r>
            <a:r>
              <a:rPr lang="ru-RU" dirty="0"/>
              <a:t>употребляют воздух для поглощения углекислого </a:t>
            </a:r>
            <a:r>
              <a:rPr lang="ru-RU" dirty="0" smtClean="0"/>
              <a:t>газа </a:t>
            </a:r>
            <a:r>
              <a:rPr lang="ru-RU" dirty="0"/>
              <a:t>и выделяют кислород.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128" name="Picture 8" descr="http://islam-detyam.ru/images/1316087077_1315112234_ad83495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62" y="1889909"/>
            <a:ext cx="3783579" cy="28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cryptozoo.ru/newphoto3/2014-03-06-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301"/>
            <a:ext cx="3247697" cy="23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randrs.ru/photo/0-0/2771_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87" y="2313591"/>
            <a:ext cx="6059213" cy="45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28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Человек </a:t>
            </a:r>
            <a:r>
              <a:rPr lang="ru-RU" dirty="0"/>
              <a:t>издавна научился использовать </a:t>
            </a:r>
            <a:r>
              <a:rPr lang="ru-RU" dirty="0" smtClean="0"/>
              <a:t>ветер как </a:t>
            </a:r>
            <a:r>
              <a:rPr lang="ru-RU" dirty="0"/>
              <a:t>источник энергии.</a:t>
            </a:r>
            <a:br>
              <a:rPr lang="ru-RU" dirty="0"/>
            </a:br>
            <a:r>
              <a:rPr lang="ru-RU" dirty="0"/>
              <a:t>Он изобрел парус, который позволил ему отправиться в путешествие.</a:t>
            </a:r>
            <a:br>
              <a:rPr lang="ru-RU" dirty="0"/>
            </a:br>
            <a:r>
              <a:rPr lang="ru-RU" dirty="0"/>
              <a:t>Уже 2-3 тысячи лет назад египтяне плавали по Средиземному морю на вполне совершенных парусных судах.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korabley.net/_nw/3/76725952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2" y="2979683"/>
            <a:ext cx="5188712" cy="374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orabley.net/_nw/2/089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7" y="2351645"/>
            <a:ext cx="5275536" cy="3702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fresher.ru/manager_content/images/samye-neobychnye-zimnie-vidy-sporta-po-versii-zhurnala-forbes/big/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0" y="1688361"/>
            <a:ext cx="5924550" cy="404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vespig.files.wordpress.com/2009/01/winter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7" y="2916622"/>
            <a:ext cx="5594787" cy="380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13945" y="599090"/>
            <a:ext cx="1046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Паруса используются и в различных видах спорта.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6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84" y="263524"/>
            <a:ext cx="6196670" cy="63206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Один </a:t>
            </a:r>
            <a:r>
              <a:rPr lang="ru-RU" dirty="0"/>
              <a:t>из способов передвижения по воздуху – воздушный шар, заполненный более легким, чем воздух газом или просто нагретым воздухом. </a:t>
            </a:r>
            <a:endParaRPr lang="ru-RU" dirty="0" smtClean="0"/>
          </a:p>
          <a:p>
            <a:r>
              <a:rPr lang="ru-RU" dirty="0" smtClean="0"/>
              <a:t>Люди заметили, что </a:t>
            </a:r>
            <a:r>
              <a:rPr lang="ru-RU" dirty="0"/>
              <a:t>,когда топится </a:t>
            </a:r>
            <a:r>
              <a:rPr lang="ru-RU" dirty="0" smtClean="0"/>
              <a:t>печь, из </a:t>
            </a:r>
            <a:r>
              <a:rPr lang="ru-RU" dirty="0"/>
              <a:t>трубы вверх поднимается тёплый воздух.</a:t>
            </a:r>
          </a:p>
          <a:p>
            <a:r>
              <a:rPr lang="ru-RU" dirty="0"/>
              <a:t>Это свойство воздуха и решили использовать для подъема вверх различных предметов. Так придумали воздушный шар.</a:t>
            </a:r>
          </a:p>
          <a:p>
            <a:r>
              <a:rPr lang="ru-RU" dirty="0"/>
              <a:t>Он двигался туда, куда дул ветер. Вскоре ученые создали воздушный шар, который был оснащен рулем, им можно было управлять. Такой воздушный шар назвали аэростат.</a:t>
            </a:r>
          </a:p>
          <a:p>
            <a:endParaRPr lang="ru-RU" dirty="0"/>
          </a:p>
        </p:txBody>
      </p:sp>
      <p:pic>
        <p:nvPicPr>
          <p:cNvPr id="4" name="Объект 3" descr="Как используют свойства воздуха?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53" y="3767957"/>
            <a:ext cx="4381992" cy="281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czech-republic.cc/bd_content/max_foto/parachute_3696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6" y="263524"/>
            <a:ext cx="4295857" cy="336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903" y="359432"/>
            <a:ext cx="10515600" cy="1043699"/>
          </a:xfrm>
        </p:spPr>
        <p:txBody>
          <a:bodyPr/>
          <a:lstStyle/>
          <a:p>
            <a:r>
              <a:rPr lang="ru-RU" dirty="0"/>
              <a:t>Возможность передвижения по воздуху летательных аппаратов связана с тем, что воздух обладает выталкивающей силой.</a:t>
            </a:r>
          </a:p>
        </p:txBody>
      </p:sp>
      <p:pic>
        <p:nvPicPr>
          <p:cNvPr id="4" name="Объект 3" descr="http://znaj.net/up/article/img/deltaplan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130"/>
            <a:ext cx="4892602" cy="37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yutsa.ru/shkola/deltoplan/deltapl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64" y="1198180"/>
            <a:ext cx="4477736" cy="3547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8" descr="http://www.stihi.ru/pics/2012/08/12/2393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83" y="4077494"/>
            <a:ext cx="3543300" cy="2780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delanounas.ru/i/d/3/d3d3Lm1pbGl0YXJ5LWluZm9ybWFudC5jb20vaW1hZ2VzL25ld3MvbWktOHRvc2hvay5qcGc_X19pZD0yMDI1OA==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028"/>
            <a:ext cx="5644055" cy="403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inmsk.ru/images/34531/20/345312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4" y="2822028"/>
            <a:ext cx="5980386" cy="4035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7502" y="385181"/>
            <a:ext cx="119344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Воздух менее плотный, нежели вода. Но при развитии большой скорости,  на него можно опереться. Открытие данного свойства позволило создать самолёты и вертолёты, которые надежнее летательных шаров. </a:t>
            </a:r>
          </a:p>
        </p:txBody>
      </p:sp>
    </p:spTree>
    <p:extLst>
      <p:ext uri="{BB962C8B-B14F-4D97-AF65-F5344CB8AC3E}">
        <p14:creationId xmlns:p14="http://schemas.microsoft.com/office/powerpoint/2010/main" val="26399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14" y="369886"/>
            <a:ext cx="11068707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Лишь самолеты обеспечили людям возможность передвигаться на значительные расстояния с большой скоростью.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http://news.mail.ru/prev670w/pic/ef/85/main12357612_d8b64fd67c400c469b56050d330456d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4" y="4004441"/>
            <a:ext cx="4572000" cy="285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ir-voyage.ru/files/editor/kupit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25" y="1450427"/>
            <a:ext cx="4071444" cy="290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revozchick.ru/wp-content/uploads/2011/04/12885664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95449"/>
            <a:ext cx="4460328" cy="321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2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450"/>
            <a:ext cx="5410200" cy="58293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видим </a:t>
            </a:r>
            <a:r>
              <a:rPr lang="ru-RU" sz="3200" dirty="0" smtClean="0"/>
              <a:t>столы, стулья, </a:t>
            </a:r>
            <a:r>
              <a:rPr lang="ru-RU" sz="3200" dirty="0"/>
              <a:t>стены, а за окном дома, деревья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А можно ли увидеть воздух? </a:t>
            </a:r>
            <a:endParaRPr lang="ru-RU" sz="3200" dirty="0" smtClean="0"/>
          </a:p>
          <a:p>
            <a:r>
              <a:rPr lang="ru-RU" sz="3200" dirty="0" smtClean="0"/>
              <a:t>Мы </a:t>
            </a:r>
            <a:r>
              <a:rPr lang="ru-RU" sz="3200" dirty="0"/>
              <a:t>не видим окружающего нас </a:t>
            </a:r>
            <a:r>
              <a:rPr lang="ru-RU" sz="3200" dirty="0" smtClean="0"/>
              <a:t>воздуха, </a:t>
            </a:r>
            <a:r>
              <a:rPr lang="ru-RU" sz="3200" dirty="0"/>
              <a:t>н</a:t>
            </a:r>
            <a:r>
              <a:rPr lang="ru-RU" sz="3200" dirty="0" smtClean="0"/>
              <a:t>о </a:t>
            </a:r>
            <a:r>
              <a:rPr lang="ru-RU" sz="3200" dirty="0"/>
              <a:t>в некоторых случаях можем его обнаружить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Вы все видели мелкие пузырьки воздуха на стенках стакана. </a:t>
            </a:r>
          </a:p>
        </p:txBody>
      </p:sp>
      <p:pic>
        <p:nvPicPr>
          <p:cNvPr id="1026" name="Picture 2" descr="http://pechagina.ru/%D0%BA%D0%B0%D1%80%D1%82%D0%B8%D0%BD%D0%BA%D0%B8/2012/08/68830817_voda_sta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846136"/>
            <a:ext cx="47625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Полеты птиц возможны так же благодаря плотности </a:t>
            </a:r>
            <a:r>
              <a:rPr lang="ru-RU" dirty="0"/>
              <a:t>воздуха.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factroom.ru/wp-content/uploads/2013/03/kl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055"/>
            <a:ext cx="5630889" cy="349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zdraivery.ru/data/article/660kh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9" y="1227494"/>
            <a:ext cx="6561111" cy="35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450"/>
            <a:ext cx="10515600" cy="600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 smtClean="0"/>
              <a:t>По </a:t>
            </a:r>
            <a:r>
              <a:rPr lang="ru-RU" i="1" dirty="0"/>
              <a:t>полю рыщет, </a:t>
            </a:r>
            <a:br>
              <a:rPr lang="ru-RU" i="1" dirty="0"/>
            </a:br>
            <a:r>
              <a:rPr lang="ru-RU" i="1" dirty="0"/>
              <a:t>Поет да свищет, </a:t>
            </a:r>
            <a:br>
              <a:rPr lang="ru-RU" i="1" dirty="0"/>
            </a:br>
            <a:r>
              <a:rPr lang="ru-RU" i="1" dirty="0"/>
              <a:t>Деревья ломает, </a:t>
            </a:r>
            <a:br>
              <a:rPr lang="ru-RU" i="1" dirty="0"/>
            </a:br>
            <a:r>
              <a:rPr lang="ru-RU" i="1" dirty="0"/>
              <a:t>К земле приклоняет. (Ветер)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Так что же такое ветер?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Ветер </a:t>
            </a:r>
            <a:r>
              <a:rPr lang="ru-RU" b="1" i="1" dirty="0"/>
              <a:t>- воздух в движении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2050" name="Picture 2" descr="http://www.bankoboev.ru/images/MTIyNjc0/Bankoboev.Ru_derevo_na_vet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45" y="1921834"/>
            <a:ext cx="6581555" cy="49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2478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Движение </a:t>
            </a:r>
            <a:r>
              <a:rPr lang="ru-RU" sz="3200" dirty="0"/>
              <a:t>воздуха вырабатывает </a:t>
            </a:r>
            <a:r>
              <a:rPr lang="ru-RU" sz="3200" dirty="0" smtClean="0"/>
              <a:t>энергию.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/>
              <a:t>Средние века строились ветряные колеса для работы по хозяйству.</a:t>
            </a:r>
            <a:br>
              <a:rPr lang="ru-RU" sz="3200" dirty="0"/>
            </a:br>
            <a:r>
              <a:rPr lang="ru-RU" sz="3200" dirty="0"/>
              <a:t>Однако и в современности ветряной двигатель играет все большую роль, так как в отличие от других источников он не загрязняет атмосферу.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http://putevoditelpoispanii.ru/wp-content/uploads/2012/10/Vetryanie_milnici_thumb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373"/>
            <a:ext cx="5596758" cy="39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3.gstatic.com/images?q=tbn:ANd9GcQhV6ZxTuAFAcvVx77R_931N2nKqpIjoDAUBHcNIT1DNJI2ICKDu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6" y="2890373"/>
            <a:ext cx="5917324" cy="392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65304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Чем для нас является ветер? Другом или врагом? </a:t>
            </a:r>
          </a:p>
          <a:p>
            <a:pPr marL="0" indent="0">
              <a:buNone/>
            </a:pPr>
            <a:r>
              <a:rPr lang="ru-RU" sz="3200" dirty="0" smtClean="0"/>
              <a:t>Трубы </a:t>
            </a:r>
            <a:r>
              <a:rPr lang="ru-RU" sz="3200" dirty="0"/>
              <a:t>от заводов и фабрик выбрасывают дым высоко в небо. Там на высоте дуют мощные ветры. Они подхватывают клубы дыма и рвут их в клочья, развеивают, смешивают с чистым воздухом, быстро снижают опасность ядовитых газов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Высокие трубы отводят беду от живущих поблизости людей. Но ведь ядовитые газы все равно поступают в воздух. Там они накапливаются, а потом выпадают с осадками в других районах.</a:t>
            </a:r>
          </a:p>
          <a:p>
            <a:endParaRPr lang="ru-RU" dirty="0"/>
          </a:p>
        </p:txBody>
      </p:sp>
      <p:pic>
        <p:nvPicPr>
          <p:cNvPr id="3074" name="Picture 2" descr="http://hronika.info/uploads/posts/2013-07/1373874789_uchjonye-ezhegodno-2-mln.-chelovek-umirajut-ot-zagrjaznenija-vozdu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8" y="2680139"/>
            <a:ext cx="5570482" cy="41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17693"/>
            <a:ext cx="4950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Постарайтесь, когда вырастете и приобретете профессию, наладить производство так, чтобы ваши потомки дышали чистым воздухом.</a:t>
            </a:r>
          </a:p>
        </p:txBody>
      </p:sp>
      <p:pic>
        <p:nvPicPr>
          <p:cNvPr id="4098" name="Picture 2" descr="http://www.mk.ru/upload/iblock_mk/475/93/ef/64/DETAIL_PICTURE_613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21" y="1529256"/>
            <a:ext cx="7084780" cy="53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714"/>
            <a:ext cx="52814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Чистый воздух нужен всем! </a:t>
            </a:r>
          </a:p>
          <a:p>
            <a:pPr marL="0" indent="0">
              <a:buNone/>
            </a:pPr>
            <a:r>
              <a:rPr lang="ru-RU" sz="3000" u="sng" dirty="0"/>
              <a:t>Береги свою планету!  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Есть одна планета-сад</a:t>
            </a:r>
          </a:p>
          <a:p>
            <a:pPr marL="0" indent="0">
              <a:buNone/>
            </a:pPr>
            <a:r>
              <a:rPr lang="ru-RU" sz="3000" dirty="0"/>
              <a:t> В этом космосе холодном.</a:t>
            </a:r>
          </a:p>
          <a:p>
            <a:pPr marL="0" indent="0">
              <a:buNone/>
            </a:pPr>
            <a:r>
              <a:rPr lang="ru-RU" sz="3000" dirty="0"/>
              <a:t>Только здесь леса шумят,</a:t>
            </a:r>
          </a:p>
          <a:p>
            <a:pPr marL="0" indent="0">
              <a:buNone/>
            </a:pPr>
            <a:r>
              <a:rPr lang="ru-RU" sz="3000" dirty="0" smtClean="0"/>
              <a:t>Птиц </a:t>
            </a:r>
            <a:r>
              <a:rPr lang="ru-RU" sz="3000" dirty="0"/>
              <a:t>скликая </a:t>
            </a:r>
            <a:r>
              <a:rPr lang="ru-RU" sz="3000" dirty="0" smtClean="0"/>
              <a:t>перелетных.</a:t>
            </a:r>
          </a:p>
          <a:p>
            <a:pPr marL="0" indent="0">
              <a:buNone/>
            </a:pPr>
            <a:r>
              <a:rPr lang="ru-RU" sz="3000" dirty="0" smtClean="0"/>
              <a:t>И стрекозы только тут</a:t>
            </a:r>
          </a:p>
          <a:p>
            <a:pPr marL="0" indent="0">
              <a:buNone/>
            </a:pPr>
            <a:r>
              <a:rPr lang="ru-RU" sz="3000" dirty="0" smtClean="0"/>
              <a:t>В </a:t>
            </a:r>
            <a:r>
              <a:rPr lang="ru-RU" sz="3000" dirty="0"/>
              <a:t>речку смотрят удивленно.</a:t>
            </a: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xQTEhQUExQVFRUXFxwYGBYYGBgdGBgaGBoaGBwYGBwcHyggGBwlHBUcITEhJSkrLi4vGh8zODMsNygtLiwBCgoKDg0OGxAQGywkICQsLC8sLDQ0Lzc0LjQ0LywsLywwLDAsNCwsNCwsLCwsLDQsLCwvLC0sLCwvLCwsLCwsLP/AABEIAMIBAwMBIgACEQEDEQH/xAAbAAACAgMBAAAAAAAAAAAAAAAEBQMGAAECB//EADgQAAECBQIEBAUDBAIDAQEAAAECEQADEiExBEEFIlFhE3GBkQYyobHwwdHhFEJS8SNiFXKyMyT/xAAbAQACAwEBAQAAAAAAAAAAAAADBAECBQAGB//EADIRAAICAQMCAwYFBAMAAAAAAAECABEDBCExEkETUfAFImGBocEycZGx0SNC4fEUM1L/2gAMAwEAAhEDEQA/AHEsrmpJShqWAUphVTe2S5dvW2Y71UmkSyeSY4AIIIU7khQN9iexAvBfi00iqWBSQRZ0uRYddr7vYYgefrRPlqCQKSopBCgS6TdmFrgZ3qGBfwwVibA2m6Go1NJSoVqGCSCwFQSkpQE5b5TkdbvCnUat5kxIBTzUli/iMLEb3e4IsYJl8SmyqQpKlB6eZ6HxzOHIGdh+sNQ8dalqAS7hKGJD2udm7M9oMEom99vX6RrGGG/6QTW6AplKWFFJFIALtdnPmCWe8LlcLmIEtU5VfiDAyk7W2He0WqRKdK1FSlMLAsXvUAeYm7sxPV9oHlhCg81KUqB5UqrUlr2eyXLm2+ADaHdFjfUN0KRtyftOzaw4RbWYh0WgQFmu6SSAyWBs7OzYzv0hwdclQQyXpFLquyQ6dmO2TljC+fzTEyqChk8qUpBpALE3YjBszMLbu2ly0+ElJIal3Bayri22BtZheCanB4f4t/lx8Z2LUeKeoD6zjhyAlTFaSASxU/QdCA1t+kWSWoEWIPkYos2S39xUH/uSbsxYKa4u2/2d3wbiKZaAm6nOAp2/ZyLCNf2TrRiPhuKHJMzPbOgbOviISSNunb5ywERoiM085Kw6T6dI7KY9OrhhY4nj3xsjFWFESNo00SUxpotcrUjaNNEjRpom5FSNo00SFMapjrnVIiIxolpjlom51SNo00SUxqmOudUiIjTRLTGimOudUiaMaJaY1TE3IqRNGmiWmNUx1zqkTRqJKY00dOqRtGmiVo00dOqRtGRI0ZHTqkkuVYpDLVL/AMskMHpLHH1YwtlBS53iIUkUoakJ5TzFSiRsp+V9yR6l6xKvCUJRHjKPzcyAp2AOCQbAWFnJjNPKTLSfEVTZ1KrN+UJu5fZvIDAEfI1alPmdq/fb9vVe9rv9JNr1UlCiRTY5pSCLsHBLm49DuYXzdXLCakJBFzV/be+4YPU/du8dJXLSlJ8QkJqtRyEqJZVJcFgDe/8AcYHSn/jI5UFgSAQoMyiLBgQxBsxdulipaD/H+IYOgYK1/WESp5ZPhsEkWchQU5L8oL5Iv1OMxzKWhKnWbi5fqRYPdRe9m6wBoOGkKFYSq1TUgJBDgDlxjtjpjpXCyAZk8pNSgQE2WWtfFTBsmHMWq8PN4gI37Vz8oNjiZTjANfWcSviJCVOiWagCyVHlZ70EgFJYBtsARJpOJqSvnQACQeQXY5p6C+PdneFnE0GRNqUhIC8D/HsS9gO4G/lGlLmIVispwSagzdN2BLY9I0Rr3cqxbbmFTRYQh6F3I+cd6uahfMlaAlIVyqFwXBIYe+/SDZUyWpLS0y1Kq3QAkO7kCzPc+ucQs/rkgErTSosSSLEuFEMHIfAPcHeGXB9fp6lMsppcEKLJDtYk784DP9o08OTqybFd+Zm58PTiNq3u7jj7b+t4w0+hVLUKGoIZQOfP3L7frBxERI4jJKikTZZULNUl36ZhVxbiE9EwoCQEEOlYcu3Uty4b9Y1WzYtPjLDceQ3qYHhZtTkCtsa5O1/z/EcNGmgCVrllD0pKnYAObAX/AE94PlLcXBSf8Sz9HguLUpkqoHLpHxc1NNGmiWmNFMMXFqkTRoiJaY1THXOqRNGmiUpjRTE3OqRNGmiSmNER1zqkbRoiJCI00Tc6pG0aaJGjVMdc6pG0aaJaY1THXOqRNGERLTEMyehIJKgAMklh0+8QWA5khSeJpoxoGPFpAJBmJBHU/briOtNxCVMLJWCcthx1HURTx8d11D9ZY4XHKmTNGRLTGQS5SpXJKF0VLWVDxLjmYDyUGDKs2DHE3WqYKqIS5QpRyk/2li5QlQUQ/nDNU4GR/wD0FKkseYLSEZpACmdnQGIt7NFZ0RFytK+UApNqRzKSSxuoEgsT+sfMEQkFiODPZ32EezpdSgUrCrAF1cidjmxJtkFubrBiNIFAeGkUKAQWtYuADjBOwsGuMwukJLVBLkjOQR8oChjcBxe5y1mOnBQUqmFSTUgUI2JdgOzAe9u4WvgGW5aGHTKodTOXCSq7AgNsKb0v/wCvYRCqoKQmkKMkEqUC72ApA2VUR5AwVrtaJaQSq1qT8zlyb/XfbELiEqBVSSFuFqCmTvdhcOAHOMQLHY3bjtDghVi3WpZYUqWApUw+IuxYD+4kXLDqevQN0nTrpWhKhSAwPLU3SwwW6dH7MZxAnMksmliS1JcWAO9gXZuhgqfJCKykORzEF2I36t97GGVzhaDevXaF8UjZRKpxLhXIll1Gl1Kc2J6nL3NseUIZc9YqHMUnJN3Z/c2i2jSmtd2SprDYGyUm2WYdQ3lFa1/BzKJWTUR0NrsQLb3P02y/pso3BP5QuZm6R07mDImAv0F3DP1Jcfl+8NOH8WKRSCUoVcpIudwR09OsL9MhKJ62YlSXAOATZu33jtWncGpSkqSVEYYi+NjfphobBF7GZuVmb3mHH8y/cO1qFMr+4AhNh1Jx1a8DSJa1zKlKLp3Ixe1ti++zxUdPqFgOVsFM4BueVmdrNjDQ84brSgFFdKhdJcBhkBrA9b3LmGFz9VYnG3wuz69VKLi6S2VT+vbzlyRq0khNwrBGwN9/SCCmKF46gVkLUA5UTUp7Pct7xo/E801BE0ltygEBg9uUPD+P2wu4cHby+8Sy+w+qvDYC+x+3O3q5faY1TFb4P8WJXSiaGUS1QsHOARt5xaCI1MGqx5haH/EydTosunasg54PYyIiOSIlIjREHuK1IiI1TEjRjR1zqkVMaKYS8Q+JEImJSghQBImEXvgJT1Lv1wIPk8TSQ6mThu7+fm0LjW4i5S9xGzoM4xjJ07GFNGmjrxU9Y6F4Y6ooVrmRNGNEpEaaJudUQ8c4yiUaHSVGygVBIFQs5OxcYcxTeJa1U1dAPIksAFAhz3wSOsL/AI4mqGsmS6gUpuEgOQ9+YuSVYybAjAhUiYoM6lJdNu/7dIxtXndiUm1o8KKoeWNYCjSSLXtt+X9on0uqly1JbNiGa3l7Y8vKK5K1IcAk9Gdmxu94YpWcpNIBIsLkAuOxN4x8hI2mwunTMo6vtPQZPG0FIJSoOOxjIoR107qYyGh7S1X/ALH6TMb2QQSOg+vnLBMmzBLQWQlQDpch0BBJJYhwXIbzvsxenVNYFnC92TSb5YC4cA5YWG9g53BEmYxmOulyGcKLJJAxh93GN8MpfiJWmWuhIXalTsSEtZnb5S+MmPOsVK7Eec0UPnD5euHiISwKgDchgQ5CW9AD6YhdrdGtRM2Y5ZiyXJdI+U3+YOLgNclmtBaCrxq1jlSkWAdQUH5iq9iHDbZu8Bz+IJklagfCqXypAcU25g55SXBtlsRRQQR0evh6EJY7zv8AruQlakrUWA5SEgixIsxLjtuS27Hh8+oIV4gBvZhchIBGOUAkHOSYry9CgylKTNd1NS6SlNIa7u5LgsOsQSdYUABkmxpNy5IU/X2H+I7QRsQdSElzdVUsE2WFgzCn5lAliTS9rU23/HjqbMTSlD3u/wAySAoHIs5Y+5iDTz0KklSQoFzeqxAIUrBuwV28xC/iurSggpNmILDlexs9rts8ARWY9PkZFgizDkoQgK2U1RAS5BGCl3AcdmBs0Da+amTymlKiFAEhzUwPMCQ9g/QRzPncoJUAofK7Oc2I3u1+u8JfiPh6iUzg9abhw6EgXqb2y/lDWNA7e8Ya2xoTVj94h058SY9iSbEsB2LNgXhtKm8wK1ElIeilg5VTyj+4drQCZyFqqIQ5uoJsxDhVtn+Zu0TIEumt7VEAbkOWD4IDfhh7JvyIDESPeBvzEZTNKhaSEugYcsN73N2cXbNu8ZqJKiKmStFmGFOOV+tnfD5iKfPUlkUg0OTdwbgsL2N33xmDNLKK5aSALFwkKY2sol7EWHXMLdbIAb2jXQjmiKPf1xBJWlUxYqQtKSkGxFmLHuyR0z5ws0yPDvUkuaQAoOwObO4sR6j0sOnQUpcGu5YvYFiwObPuPrCn+nQC6kCXNJNks6zYkoyCC+bMWw7QTHluwfX3gtRiKUUPHr8rjHRpTykWxcsD2J7xZuDcVCVALnAi4Ym7EhiR3JHkCL5inzgUCWTdyBSU0se7HNOwzQYT8f1JTNYFJBSCzh0lhhvl+UG1jB9IXGW0PoQGsyKcJVhx5/Ecz1eZ8TyPEKAqqn5lAikP63beFGs+K1VvKMsoFsl1dXDPjy/SPKP6pg2x8onka9VmJy/q+Y28uoystA1MDHixKbIue0aLj0pQFa0hR2D/AM+8T8dlzFaeYJL1lNmIBYkOx60u0eMI4i6ySo3JsScbi28WbR8dmJS0qYtAJ6pYdWBs5zFV17J7uXiuRLf8VG99DR8oDp2lKKCl2/yLJUXc+VrN54hxqOIIW4qCd1UgOds74JhZxTRqTLKwpQADu4sTdQURv5bN1ug4bMWuYQ2AHV+vsRCICMpyKZoPqHWkIll0uq1FSS9kqNRBL7hiX6RYvhrjDkiYrlvSpwbP7gWO2/QRPwiXLUgJpCQU0htyNz1hLN4cuSqaEp5fEZNNjSrBHUbehhLT+0/6xI2I7ecPlQHH0ZRYPf8AaX6MaEHAuOJVMMgk2FiTvbkxkO3pFhj1+HMMiBhPM5cXQxE8s+PRpZOqqSjxJqkmuUCBLBJupdIcqVU7PkB4qU7UVFwk/wDZu/YCwwIa/EvDFyZ89akpNa1HxS7h8szAfNSSRc9YSeM6AkEs7MCw9t4y9SbbiaWkBC7QrRIJIGGNugctfyhjJmhNiSoAjBcPm3Y2vCnTLVem9mY9Abtj/GDZOmHUCwO77m30PTvGdlA7za0229RxXLNzLUT1/PaNRpGkSwx6iMhLqE06SG8N+I1qUupKv+MqUJgSpqSSCA7qoYpU43T0MFTNeuYl5gJBdl7ygUkgkpcAknDDbs1W0PEUlVQWUpS5B+UqU5LWylgzbkjpB3DFTVGY6gUzSKkgP8oADk3sAzWxF8mnVfeAAO3r7zzyZC20sitQoBQ8Ra2DByQSlTb4LUt3B2aOpM0AgFIPhoKiVu6zcMlwDU4ZjiFE/iRQuXLTLlpSDzC9RQCPlL0hYbpftaGE+eqhTgLTctd03BdxcbF8v3eEmxEAX3/1G055geonoBUQgUkkpFdqQTytmrmf0bpB0qchMt0/OACAbsCxOP7mJhcFikPTa2Li5YNu7i/WAipTs60A3GwxYN07u14KU6tvRjXh0N4+lzUh3KbF00EEOQoqDWsT6jtA+pUSm63QHbYdC/mbd3GXgHTqUeUqpS6S5ApBf5wBcs59xGzMB5TMADkK5VF+1Jy5Av3eI8KmixqukwyYFIqqSpYUxSCS+UgAbhWNmIiDV66pPhpKtmZzSQxZiL7u3Y5gviGkWnTAprWpKgxJKijmYMKeZLEb2t3ivaWeEimol1Pfq+Xd/wDUEwqMg6vIyj5mwt0+vlOZWnli6phSXZykqfLt3dg56nyiTTSS4AJIS5SUCzFqg+2Tnpi8a1MiZMLEptdgGCe5O8MODiuuWCldDgbVKDFgSKVFVyH7vkGCu1Ld39pGIgtbnn6zWk0LJWZf/IcFPRJpLh8sLdbQ40pWsJISxSKVi24AcN8pcQv4TqqSSoOKilKiFOSaanYZcs5s42hnoZqaipPM1qXOTYBnbPfcQln6t7/WPYm6q8OyPKH6Hh6KWxS7swt5YqYt7QHxfRFBeylMSkixdxzAEeY33g6XxAIdJVdmwzFtic3/AGjXH9YkJlpKCuct1BnCQkhiasFmAAhTEz+KLF3Ba5nXHYNCVj4jSoadKkluYVnNzcEOxdx03PSKVxPT6hS5ipktQKWrLMAAAA5xhvpHo9cucPDJFglioOkAAEh/8jb8tDXWcKRNleCT4QVYlHKSHslrFi35eNXFrRp6Uj16+0y2vNvc8SCz1P7exg/h08S2UTd372uPqIJ+LeBnRzQlImUqAIKkhr7VAsTm1i3nClc5g2fKNtXXIoZdwYk6lTRj4q8RaVUMFqFxkk8trh7iLLwyahJMmYKkgAgknJNCiOhCmt2OTFW4Jq1lSQlK1AB0skGgtYu4AAAySN+kNRrVTpwly2EtSrFbVAggqpJchTczE79YR1CEnp7QqNQuNtauWUeCpXhKSu5D5ANNx7WuGPSEnA5qEKAKrFRHmNnNgzhok+MZlMpCVVVVqUFgOlYLgAF7MxN73MAcIIUlKEl5iilJSosm9TdjdsdYHhx/0Sb2Pq/XEtkyEMPhPSuGEJUtAuZbEm1gQ+0S/Fkw/wBOqkF1ppFnsxJffH8d1XwzKKZi/EdJLUJJpLkElXa7sC/R2h/PNZUljgpXjBGQXzff9jHn8o8PUA81R9fP+JpjJ4mD3tol4HwmWiWxIKlAK8QWKQbg36Zv0doG+HPjCtMyXOWckpWbqUXJKQB/1Y2bpA+g4gVomkNXSB2GBUdlEptiE3F9UmRVR4aZtRqASyglVlAE8zFgxfDswj0Ggz5cWRgxJszJzKrAACMPjCaubLICiUuCVBbIe1pgJDm/SzX2iq6DR1kVEJCgwbcAt3Nz737Qbxni0iclkoAb+8FRUT0vYja4DYivz9azO5H0tt+frGjnJyH3YXSkILYQ3SaSYQ7myiWF3ByGs5u/XMNeGaVQap8tcsXawO+E7wo0urUUgB0h3B3HVj6iLbwqWzeIyiAA5SDSMMX+UslqT/jCWYtwajS9NBgTt+kKRwgkAlCSWDnqW7mMg6VrAwaWVd+a/wBYyAb+v9wByb9/XynnsuZStQQApKXrtdJJLAM6QQw7OfUuJHGWWCEOWcoS7O1wQCb36WfreI9GKCJaApKVuWCRSG5XYu+A9+uTEUqcCs8wKkEpqxd8G9w/vftBslPyJKe7H8nUIUqmWrLlYUEuk8u7bEt75eBVcSp5C4IsV4druOgbY7HvC2VJUtRSoB3yCwBPe1i4D+W8TIlMlSFqII6gOSzMNjfzhbwlHPr+Y1he4X/Wuk5ANyUtnLuGc3iHS64Ecz2Lm73xvnJ8ngeStfh0lLtckhlbXyzF3ti8dFKUkGkgkt1Sbfe2O20T4a7iHVsq+8TcP1Op061AgzKibilrAAU737kF4I0mqSEiuXU6mSvF3sRnoLbQoRKKgXKmJFrP5jp7fwfN0y0KvcEvYjf5WGO/aBsqgdNw6pbFhLDp9ZNWky0crpNQBJVSUkODvvcd4qmtlJLsUhI3AOcgkgMR3xno0F8a+JFS1lLuCgJdBApclrhi5JubYsA5eqzJqghqyQ3zs/mLEgH1xF9JpmHvcXUR9oapW90D841k6liSkhSmOwUADZuxjtOtnKAlSpirGomwSEhLZO/Nte0AaYJKQoEEtgj5i2/S3v6XL0qQJySkJYJtdWTYlnsS1xDLKtm4iruRtxLBM8ZUpCpqwEJezKJJAAbuTnN3VhoK0U1VCaQXO6/7QEkuAk3BucQUNFKVLQlHiAMK6SE3ySygQtmYDaxfoIjQlKkgklSQTzMpIDubpe90lv8AsIyS6sCPzmnhcps42MZaPhS8rIuerJVfIb0ts20ScbUiiWhJAWkqAodgbFj2LsQb3LRJwxASplVVglTGoB3BYF7i7gjoLxPxHQStQhM3nqSpSXukswcgEOWLZHbDQoMlZgXuvhLazIcuLoQ3K3olqSVmaACg8jBQSXpS4zUwGwf6wRwr4kk1KTMUtxbnRcKBbZLdDenGIH1HhLmLllah/cU8uUtzgG6VC7scPYwRqdOFBJqQokpvQKrdqsH/AB87w+6422cHf6fSYyM3O054/wAOOuklYmqTRUaC4Qu4Kaks72sb7MIos74dNNSFyvmIABPMoNYEgehwYunxXxmXp0K01/EUm9BNgQSCwZg5Nre0UWRqFgvUAnZ3DM/QFjaHdB4ox2Nhe35Scld+YxRLmaNaCpVJpUSmWQpQYH5mLJcgg+RYiLn8M6yXqysrCgpRUotu5asi4SpgDZ71Zjz2bxFfiVCYCogOrdgGAKuoTaPQfg/SIoM4JKiB8zAFznfBYjcZ6RTXisXU34vMScRIO3EpnxNoiibMlFaVqK0gPagqY9OWnBbYYjOC6FEmeFmYo+GoFwhiDYuxLkg4ByQ0Q/F7y9VMDsQqp7uCprBRuQzRJw7SFGlqTeYpdmdQUCwpLF05foXhtb8EWeRAnmXaZJTPVJmidTNQopNXzJvyEJcAKJIdLEc1sQxn8TlyZhlziZk7lJskEFSXqLlIKbMCOhFnvVuHpVL1aUTJiSSAoEurLEIUbsUkllW2i0fERlrXJM2UCtSqSsUhbJwXN252cYcvtGHnxAOqHcUa4Hx/Tn6RzG7UWGx9bxZptJQJk5TKSpjUl02VtScGoC9wet4r3xjqJdafElzFTTLykAAhzdQy4dqdrF7w8+IZ6NNppqZZCkpWkFViSCcKbJsTjbpaKTpuLLmKquVINl7kDBPdo0NJjZv6p4Hy7Cos5I2MK4TwBf8ATz9RNFI8NRlP8zgly1g9t4QSrEFn6X3z7x6NodWoyUS1IM1M0BZQpqSLki3Uj0LhnikfEEqUieoSA8upkhySC13JubvDWmzu7srfLyrj184TYAVJjqgpAly0h8hz0F0l7M7X7dzFp4OpkJCwxt8qrlur26ezvFZ4fJmXdmBGADnGN7j3EOJyDKpC8qSD73Y9wDHP08DmFdnNlo+XMQ+fz2jIXIQSHoX6Y9IyAUsr78pml4ivxSFO3+JY009myAGhnOIBJUwfmpIap7kuDcOPr5xmv0VS1kI5jzVhWXe5fKt3feDhwdKFvMZV2Z3HuC4DDLdoYyZE2I8uJbChaccNWHcg0hyAFE2FyCE387N7QXSMBRTZwovSoYqHocg7QrnayahRCSQWuQQfJg3KbmwO8HSZq1tLEpILNcqJWQCT0CXpdsBt2gDqeYdMR/thE6WJalKLEBN/UAW6hz3x2h1oVyZwKinLYZwQwcYB3ztYkmEOn4Z4kxCVsyQ1Q6ZZ7soVZ/BaJPAAoJEucgAMXANXdsPgd4TzAEAXv5zVxsuLbJt5RLqdIlBCnZIN3HezAMwP069TJ+nQqR4leFBKiBeklmSBzLLnzuYnn8HnXSFJIy9hU5a7vdm33hn8MaWYkgLkFIIBqpzjLnP2cRUk0CTxAPkXGSMRFH9/XnPP+I8LVNJU65YFgrwl3ABZ9r1FrxWddLmSyywoHZ9xU797ge0e962QkkpbCXAFn2NuuIr01UmfMAWhJKeUFje+MbdfOHcGtCiiNpnZcL5WLd55zwjh6lB1Bh1Ja/YgdobaH/jmK5aHAdw9gkbl9znPpD/4i0sqUakCwLlDuej9WhAjUIZR5grYHB2Y9Q0F8TxgT2MVZXxHaWoLokIuAtVTgM9qfk9VM3n0gfgUxUyZMK60zECq9NJDFgrYm1rE8uelXqWkAhSu1jbcRtPGpw3JByN/5FsQudGSpAqz3lzqGYi+0a674g8ZQ+dBl25lJIN3JSGJyAMkQy4bxMm5Ulw5QlSiAVAEAlI79Mv6xStXrEZ8MjyNnw98RGnVsl0pwA/8b7wU6JCoUCpAzPzLEdOVTVLCaipYKm+YKPzEF2CSAzHD9od6dMxS2WGMstdmINwQrf8AfrHnU3iMx2AI8n/aCZev1J+VK9r3x6wTJpWYciACgHeM/ijhM7U6pcxCCEUgXABsHLgdzveOeFaFKpYSpnqsGYkFLEm9jcjPp1N4FxOcmsTmAIa4csOl4CCNP/ULUAuglJSNgbPk47HqYkdQXo7AbVCgi4fM+FULUBX4bJvcJBO/5eLBoOGHTSkSvE3qdKhcAlsgjFj7RXlalFZF6P7Rvgi59odS5wXLQGBUC7v+dIWylyoDcQyrjJ3g+v4NInLWqaQMEMoAl2e4zj0fyiXgemk6Vf8AwrNWwUTYlNLh/N2hdN1CULBIuFOq7g2Nh/je8Rr1oXNKxSHtjsP2ixR2XpN9NQeToXdTvDV6MJmBXiKmTEqqrUrJqdTsQFAvizBmZodawpmyaVgs9TBR5Tfm3YhyzvtaK6ZhUpKe45mzd4Yan/jC1E/OwJ6M2PbfrAciWRZ37SaUi4XrESpkkypqa0qUBblIFqbi4IYh7u7dor8/4akywVpUUpJuevMSAbWz+kGz+MppHNyg5ZiOmIh/864ZgoHfzJAz3gmLFlTji5x6DD9GJXh+G7i/9pFjYJJs+T9IXH4SkUMFKSKnODa5Avkj9Ym0+uSSxsW9nAdo5XNBLVlmDvfp+8WCshNEiVAVpCnSKlcomJKAag6RglyFHe5eJJmuK7qWN89CdgzW/SBlrDXVUG2f8zHE1T0FkqAsGYe/VhBQincjeQ9na9ofLnpAar/6jIBmSg9kv3BEaiaSV6WkWnlLC0lV3DBsfxDtRBpITUWL0kHANlJ2DJcmFOmnJBO5f0/aNgLJJCicsGcOX9oAfeO+0urVxHk5AWAyUBIYhJUCp0ncC9xvv6Qdw/hCUTK3BQC9IcgpIxd+XPe8VuSpKlJdZUQNvLeHchKpiWRMUyS6gxu5DDLjIDiAupXYGowmQmOeJSdOtmlJTsFIDbGxvf6ZgIIMsAyeZnqS91DAZ/L6mJ5CXQp3LXOCbg7jzxAsnSSwoMTe9W4NmPe8AVtt4TI5bmHyNOuYAWUGIUAfzsYYq4ouWpsjPZm/1Aun4kUfMmssQWxa3vmONbqBMlqACgQahjY3B7XECNltxtCBfdJHMJn6rmqA+cX7Br+lhCNOvSmaXd33AbvgAkeccSdQaSm/KDcjzvCDVzDU5JBcWZ7HJJ2YQxjwgkgQPUy7mG8d1ew6vFaMuose+LZg3XLdRY1ByAf8gP7md0hr/wCoFkg1Q8gKLUWc9ZjaXw1JlDPvEen4XLJYh4NkzR4QD3fEakLvCniZKO5jAxA1BDwCUo4PvBP/AIaWhNgfeDZU0PkDzibUT0lNiD5XgZy5rA3lmxoqyt/+PTVaGUnSgRGn5jByNo0QrOBsZmmhzAOJaYAk9oQoQBvFm4pcFr2itpkq2EO6fEwWiplHcecks4iw8KNor3hKqFjD7hSmzAtShC8SyNfeKuMWWYH0WfWCONJ5lGBdBkecEWzjlW5jzSp5xC/4/mmX4TWBfrfGfeGclBcEZ+kDfF/DzPQkk3S7NbPV3hLFjY51btGSR4ZlBVr1lxUWO0b/AK0swLRLO4OsWAUT/wCpb3xAS5Ck5BEa5x12i4KniGJ4koROvjaiO/X884UExgihxqe0tUeJ4vcN0gocYewt0Nt4rDx2FxQ4VlrMsUviamDhz6RkI/E/LxkR4K+UrZlu0EpSgQbYvhr32ZrR1KnO4KVNisgjrggAjAiHR8RUlRCDuz9rOH3O794NlEtsLu3bHSM99t4SwJxotOE3Dtexqe5dzfzx0ix8P1ZWAKkCmxBwQOzZisInpSpQYFJDNjL3f0Z/tBh1xlf+92BuLbA46Z/aKshJhF2l+02vQEn/AI3xytmwbDsH+5hNxWupIQCAzE7vv5YiqaL4lUkupJuo7Wcfn1MPZXxNLoKSCCS4YBi9y5frAGwZFNgXCjKpG8FVr5sokqqIwlN26W2P8iMTxVYuRSCHHRn27RMvVS5lP/JcHG/Z/K/vGhoUqqBPKlgwIuBhj+YaCgD+5ZwZv7TIputVMuLPnu9/vA/ENSigAB15Ud+luuTDDTcNLFG4IL2uHFvTO8ItRpl1KspgS3Vg497xZOgtt2nOzFaM4lLKyQbKZwWSXU4sS7gxEkqeIl8NNSaRZxg+ePY+0HyNKpRybddoa8YLF1RmkSVq6/QtGlTVPkQyEpokEnqIldWn/mH/AOOxH4osl6xYwq/TaMOoU/UwyOjTEE3SgXAhvDkxOdhF8uLKo3MDTqlRynUqfLdLmJ/BvYREdOarj+YfUeUz3PnOjPWbE/WIqyNyYkVLD2/PeO0yz+NBQIImCqnE/wCVuhjozSPlfyf7xL4P5eIjKxHUZFyUzS138rmIhqgLs0dHTk5uNhHJ057ARBEkGaOrALhN/b7RKviiyAWsepJby2iLwL3JjYlj07iKlbO8t1TU/UqSzpBfoYE1RKxzIcbuLj2gybJcWaNUHo36feLESoMTK0aLs/b/AEbwJN4d0cQ9mabcZ6uftGlv0gRxiFXIZWV6VQiBSWi0GW/6wLM0YO0BbHUMuXziEGMhsrQdj9I3FOmE8QRroVsoVUsfTLhy2BEy5kwCnfY4LMw7F450a3Idj8ovbbB7PvD4UzFspKUgC4FlP0wzAAD2jNcgVYjCrEImczk0kCwsQLbje43AiOatU4Ah1FLOXtsw8h+0PJuiRkKSCz8xHMDt52e0JdXpFIumq4pNthfbPWIWidpJBEAm6TlmEqFnpBzYuaVFh/aQ2SxAECJ4gWHUZg6bq1UUBkghL0vkdupf6QvVIa7bH9YZUecGTcKk8Rvlv02/aHvCtSX5iTfAOYqhSXD7X7jeGOk1aUgDtdzjqR9Iq6WNpFS3jVqB5VE9HNvb6+sMOGcSDFM0A+eXyT0H8doqmm1r1XA3u9rZbfIH+oYSdKogKSSXyH+o6gBoUbACN4RcrA7R/Nnyk0gNbv1/kk+sCS1JCuxP3cftCiVLWCStJZveOZ+sCbF+1r+vTpA/Co1LjUGPDMluw2t659P5jETQSw+UDFuuD7RXJOtILN3f629o6XxM1KySv2dwfvHeCYVdRLHMZipR9Ru9/wA8xAE6cHb6Qp1fEFmWwtf9P4gKX4hqUx6nzzDGnUpzOyuH2EsIJOB9YxaO0RygaRVvEyUHZmjcxEEXMjMCDImF7vHLeUTqR0+8RrQYZEUMhot+0ceH3+4glKY32aOnQVCm3+sdqNrxJMl9HiIhQw583iJM0kO7EHyLxzS2BGwvqD5uTHYnA/3ufzaKy0jJ/wCu0RFvwwQo9/baIlqtnMTKyJZb+XiNSu0SsesRqipl1kahHFESlLxpoERCAyLw4yJCIyKVJua0Mkuzf9hkuGJA8vPpDGVxAVOWLl3Fh3bt+hgVAqVlmYdj6i+7RIqQwBBIs7By235eMVmvmPq1SczUKubkhn3A8oJnlE5IB5CGG93+u8C6eQT89iGxue/SxieZo88wb6+fr+u0DsQyEmK9RoBdiGLsQdhsP5veA1aLpVc7w0m6FXmPZsZb29IEVIWlnD+YO4faGFb4yjVFX9Lbd8Yxi/1iNGmYm2N/MNBk8N6dXPl9o2ZO93I+hH8wTqleZLLlskX8+3f6D2hhp9W1I33zjoOny7QPLkpIzi7fncRHJ4cCokqwbgG7f6PfygRIMio1SxBJLF2bchoDn6Uv+v7/AJvBCpDXSbizHBIpYh/mJYki2cCGOkpKiVAO3v1LbEwF8nROCqYiXLUguocth5P59YIlyAo93/iDeIadBqTM+V7Mb3Znc2y932sYWaWhKGqcsSTt97Yjg3ULlgKEYS9OApJyl7d/z9Yb6WVLKCNz9gTj1AhBNnMUAMRlh5dIN0rpTlyXbYDy9xAz1VDYmF7yadIClP1wO35f1jkTLEnAfzI8oMBCT0LBve0CzJLp5b+XUkn9fpDeHVsmxg8uFXmwQ20cNAYCvRyLdvX8eJVKPWNzBlGQWJk58XhmTkDpGBLQOJiuojrxT1gtQMyc5tjyaOpaQAznze/vEZWd44UVPvFSt8y4NQkyXwr3Yxop6j1EDqq2LRKha92P0/iIqdc5MkG4H0/YRwqXE3i2uGjiZMt+foYtUrcgUiIikR2VeR94jKooYRZikdI14caKoyv8eBmXmBMbjHPSMiJ0CmzWUwABHsI0vWqDn/G1twwzCjWSjUbkg5NnP5eMQSXYnFxbv+f6jKGMVccuOpGvU+Q5Lt9v9QwRxR3H+ss0VFC77uPq20FS5hGCX/DENiEkORLzK4gkopUxBL/RwfrA+rkPdBfHdznv0ivo1ZZrWtvYH/UdnXKBZizM4Ny3l5YhcYSOIQ5b5mp73fmAJzYFt8QuE4pO4cNlgWIPVun0gnU67lO/Y9IWzJgJFg3qP46iGsYNbyLjCRNWOZirszjYfWGulkGpJbL4e1nu+PzEJ5XEgE0jPX1P56RuRxZi7kHGe3eKsjHgQZYxxLJSXbuXPdvSCk6qlSVHoP3+5hVL4i98eeG/DGxrrA2cWZnyTj3gRxXzOD1vHmrliaKVE0s9jlsh/WEGnkcwSosh+bf+TYfeD5OuGxDfmOscz5KVEkEN0xEICuxheoEQCXLBL1EEFm3Z7fbpFkkp/wCKrekkfQD7AwhSpwAEgEOXa5HKzt0v7w0XqilLEdBm2X97H3icnwk4zvUYzw4uXYgdyBc7+saSbfLYAqa/p9vrEWm1oJZV7jbqH9/PpEshVkIs5F/S/wBmhMkg7x0VUFmrbp123y35tHYvEeqTSu/yhrn9B+bwQgt/o+fbrG77LNKSZl+0ADQEgUm7e0YruRGBb36Fv0eJFN0jQXOrWR2iLYHWvjBy3WNBUSKljyjRbqfq0XBviDIrYzituv1EdInfjxsgdW94034IiTOq3e59v1iNY6O0bCQPWOVgbW94m5FSFUQqEELaOCB1ihl1kLCOinvHQQI3QOsUMvIvCPU+8ZE1Pl+esZESIm4ogBKWAGPuYF06i58z9jGoyMdPwR0wUHnV5n7RPO+b2+0ZGQY8zjO0H5/z+2Jkm58v2jIyKS0CmfKR+fLEE0XH5vGoyCiQO8xGT+bxGc+sZGRadDE4HmfvBGiNvzoIyMgTSpk6zZPnB2mP6xuMih4kQiQOb1H3P7RxxE2R6xkZAW5hU5EI0B5U+p+8Hq//AER5GMjIVycx5JBrPnT5H/5MFSzymMjI0tB+E+vOJ6rkRbJUWyfl/aCUHmH5sYyMiMXMK3ELnCwgd7esZGRs6f8A6x8/3mRqf+w/L9pG0dpSIyMgiwRnJgcm/pGRkQZwnM3IiF7xkZFGllnYjteY1GRBl5KmMjIyKy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QUExQVFRUXFxwYGBYYGBgdGBgaGBoaGBwYGBwcHyggGBwlHBUcITEhJSkrLi4vGh8zODMsNygtLiwBCgoKDg0OGxAQGywkICQsLC8sLDQ0Lzc0LjQ0LywsLywwLDAsNCwsNCwsLCwsLDQsLCwvLC0sLCwvLCwsLCwsLP/AABEIAMIBAwMBIgACEQEDEQH/xAAbAAACAgMBAAAAAAAAAAAAAAAEBQMGAAECB//EADgQAAECBQIEBAUDBAIDAQEAAAECEQADEiExBEEFIlFhE3GBkQYyobHwwdHhFEJS8SNiFXKyMyT/xAAbAQACAwEBAQAAAAAAAAAAAAADBAECBQAGB//EADIRAAICAQMCAwYFBAMAAAAAAAECABEDBCExEkETUfAFImGBocEycZGx0SNC4fEUM1L/2gAMAwEAAhEDEQA/AHEsrmpJShqWAUphVTe2S5dvW2Y71UmkSyeSY4AIIIU7khQN9iexAvBfi00iqWBSQRZ0uRYddr7vYYgefrRPlqCQKSopBCgS6TdmFrgZ3qGBfwwVibA2m6Go1NJSoVqGCSCwFQSkpQE5b5TkdbvCnUat5kxIBTzUli/iMLEb3e4IsYJl8SmyqQpKlB6eZ6HxzOHIGdh+sNQ8dalqAS7hKGJD2udm7M9oMEom99vX6RrGGG/6QTW6AplKWFFJFIALtdnPmCWe8LlcLmIEtU5VfiDAyk7W2He0WqRKdK1FSlMLAsXvUAeYm7sxPV9oHlhCg81KUqB5UqrUlr2eyXLm2+ADaHdFjfUN0KRtyftOzaw4RbWYh0WgQFmu6SSAyWBs7OzYzv0hwdclQQyXpFLquyQ6dmO2TljC+fzTEyqChk8qUpBpALE3YjBszMLbu2ly0+ElJIal3Bayri22BtZheCanB4f4t/lx8Z2LUeKeoD6zjhyAlTFaSASxU/QdCA1t+kWSWoEWIPkYos2S39xUH/uSbsxYKa4u2/2d3wbiKZaAm6nOAp2/ZyLCNf2TrRiPhuKHJMzPbOgbOviISSNunb5ywERoiM085Kw6T6dI7KY9OrhhY4nj3xsjFWFESNo00SUxpotcrUjaNNEjRpom5FSNo00SFMapjrnVIiIxolpjlom51SNo00SUxqmOudUiIjTRLTGimOudUiaMaJaY1TE3IqRNGmiWmNUx1zqkTRqJKY00dOqRtGmiVo00dOqRtGRI0ZHTqkkuVYpDLVL/AMskMHpLHH1YwtlBS53iIUkUoakJ5TzFSiRsp+V9yR6l6xKvCUJRHjKPzcyAp2AOCQbAWFnJjNPKTLSfEVTZ1KrN+UJu5fZvIDAEfI1alPmdq/fb9vVe9rv9JNr1UlCiRTY5pSCLsHBLm49DuYXzdXLCakJBFzV/be+4YPU/du8dJXLSlJ8QkJqtRyEqJZVJcFgDe/8AcYHSn/jI5UFgSAQoMyiLBgQxBsxdulipaD/H+IYOgYK1/WESp5ZPhsEkWchQU5L8oL5Iv1OMxzKWhKnWbi5fqRYPdRe9m6wBoOGkKFYSq1TUgJBDgDlxjtjpjpXCyAZk8pNSgQE2WWtfFTBsmHMWq8PN4gI37Vz8oNjiZTjANfWcSviJCVOiWagCyVHlZ70EgFJYBtsARJpOJqSvnQACQeQXY5p6C+PdneFnE0GRNqUhIC8D/HsS9gO4G/lGlLmIVispwSagzdN2BLY9I0Rr3cqxbbmFTRYQh6F3I+cd6uahfMlaAlIVyqFwXBIYe+/SDZUyWpLS0y1Kq3QAkO7kCzPc+ucQs/rkgErTSosSSLEuFEMHIfAPcHeGXB9fp6lMsppcEKLJDtYk784DP9o08OTqybFd+Zm58PTiNq3u7jj7b+t4w0+hVLUKGoIZQOfP3L7frBxERI4jJKikTZZULNUl36ZhVxbiE9EwoCQEEOlYcu3Uty4b9Y1WzYtPjLDceQ3qYHhZtTkCtsa5O1/z/EcNGmgCVrllD0pKnYAObAX/AE94PlLcXBSf8Sz9HguLUpkqoHLpHxc1NNGmiWmNFMMXFqkTRoiJaY1THXOqRNGmiUpjRTE3OqRNGmiSmNER1zqkbRoiJCI00Tc6pG0aaJGjVMdc6pG0aaJaY1THXOqRNGERLTEMyehIJKgAMklh0+8QWA5khSeJpoxoGPFpAJBmJBHU/briOtNxCVMLJWCcthx1HURTx8d11D9ZY4XHKmTNGRLTGQS5SpXJKF0VLWVDxLjmYDyUGDKs2DHE3WqYKqIS5QpRyk/2li5QlQUQ/nDNU4GR/wD0FKkseYLSEZpACmdnQGIt7NFZ0RFytK+UApNqRzKSSxuoEgsT+sfMEQkFiODPZ32EezpdSgUrCrAF1cidjmxJtkFubrBiNIFAeGkUKAQWtYuADjBOwsGuMwukJLVBLkjOQR8oChjcBxe5y1mOnBQUqmFSTUgUI2JdgOzAe9u4WvgGW5aGHTKodTOXCSq7AgNsKb0v/wCvYRCqoKQmkKMkEqUC72ApA2VUR5AwVrtaJaQSq1qT8zlyb/XfbELiEqBVSSFuFqCmTvdhcOAHOMQLHY3bjtDghVi3WpZYUqWApUw+IuxYD+4kXLDqevQN0nTrpWhKhSAwPLU3SwwW6dH7MZxAnMksmliS1JcWAO9gXZuhgqfJCKykORzEF2I36t97GGVzhaDevXaF8UjZRKpxLhXIll1Gl1Kc2J6nL3NseUIZc9YqHMUnJN3Z/c2i2jSmtd2SprDYGyUm2WYdQ3lFa1/BzKJWTUR0NrsQLb3P02y/pso3BP5QuZm6R07mDImAv0F3DP1Jcfl+8NOH8WKRSCUoVcpIudwR09OsL9MhKJ62YlSXAOATZu33jtWncGpSkqSVEYYi+NjfphobBF7GZuVmb3mHH8y/cO1qFMr+4AhNh1Jx1a8DSJa1zKlKLp3Ixe1ti++zxUdPqFgOVsFM4BueVmdrNjDQ84brSgFFdKhdJcBhkBrA9b3LmGFz9VYnG3wuz69VKLi6S2VT+vbzlyRq0khNwrBGwN9/SCCmKF46gVkLUA5UTUp7Pct7xo/E801BE0ltygEBg9uUPD+P2wu4cHby+8Sy+w+qvDYC+x+3O3q5faY1TFb4P8WJXSiaGUS1QsHOARt5xaCI1MGqx5haH/EydTosunasg54PYyIiOSIlIjREHuK1IiI1TEjRjR1zqkVMaKYS8Q+JEImJSghQBImEXvgJT1Lv1wIPk8TSQ6mThu7+fm0LjW4i5S9xGzoM4xjJ07GFNGmjrxU9Y6F4Y6ooVrmRNGNEpEaaJudUQ8c4yiUaHSVGygVBIFQs5OxcYcxTeJa1U1dAPIksAFAhz3wSOsL/AI4mqGsmS6gUpuEgOQ9+YuSVYybAjAhUiYoM6lJdNu/7dIxtXndiUm1o8KKoeWNYCjSSLXtt+X9on0uqly1JbNiGa3l7Y8vKK5K1IcAk9Gdmxu94YpWcpNIBIsLkAuOxN4x8hI2mwunTMo6vtPQZPG0FIJSoOOxjIoR107qYyGh7S1X/ALH6TMb2QQSOg+vnLBMmzBLQWQlQDpch0BBJJYhwXIbzvsxenVNYFnC92TSb5YC4cA5YWG9g53BEmYxmOulyGcKLJJAxh93GN8MpfiJWmWuhIXalTsSEtZnb5S+MmPOsVK7Eec0UPnD5euHiISwKgDchgQ5CW9AD6YhdrdGtRM2Y5ZiyXJdI+U3+YOLgNclmtBaCrxq1jlSkWAdQUH5iq9iHDbZu8Bz+IJklagfCqXypAcU25g55SXBtlsRRQQR0evh6EJY7zv8AruQlakrUWA5SEgixIsxLjtuS27Hh8+oIV4gBvZhchIBGOUAkHOSYry9CgylKTNd1NS6SlNIa7u5LgsOsQSdYUABkmxpNy5IU/X2H+I7QRsQdSElzdVUsE2WFgzCn5lAliTS9rU23/HjqbMTSlD3u/wAySAoHIs5Y+5iDTz0KklSQoFzeqxAIUrBuwV28xC/iurSggpNmILDlexs9rts8ARWY9PkZFgizDkoQgK2U1RAS5BGCl3AcdmBs0Da+amTymlKiFAEhzUwPMCQ9g/QRzPncoJUAofK7Oc2I3u1+u8JfiPh6iUzg9abhw6EgXqb2y/lDWNA7e8Ya2xoTVj94h058SY9iSbEsB2LNgXhtKm8wK1ElIeilg5VTyj+4drQCZyFqqIQ5uoJsxDhVtn+Zu0TIEumt7VEAbkOWD4IDfhh7JvyIDESPeBvzEZTNKhaSEugYcsN73N2cXbNu8ZqJKiKmStFmGFOOV+tnfD5iKfPUlkUg0OTdwbgsL2N33xmDNLKK5aSALFwkKY2sol7EWHXMLdbIAb2jXQjmiKPf1xBJWlUxYqQtKSkGxFmLHuyR0z5ws0yPDvUkuaQAoOwObO4sR6j0sOnQUpcGu5YvYFiwObPuPrCn+nQC6kCXNJNks6zYkoyCC+bMWw7QTHluwfX3gtRiKUUPHr8rjHRpTykWxcsD2J7xZuDcVCVALnAi4Ym7EhiR3JHkCL5inzgUCWTdyBSU0se7HNOwzQYT8f1JTNYFJBSCzh0lhhvl+UG1jB9IXGW0PoQGsyKcJVhx5/Ecz1eZ8TyPEKAqqn5lAikP63beFGs+K1VvKMsoFsl1dXDPjy/SPKP6pg2x8onka9VmJy/q+Y28uoystA1MDHixKbIue0aLj0pQFa0hR2D/AM+8T8dlzFaeYJL1lNmIBYkOx60u0eMI4i6ySo3JsScbi28WbR8dmJS0qYtAJ6pYdWBs5zFV17J7uXiuRLf8VG99DR8oDp2lKKCl2/yLJUXc+VrN54hxqOIIW4qCd1UgOds74JhZxTRqTLKwpQADu4sTdQURv5bN1ug4bMWuYQ2AHV+vsRCICMpyKZoPqHWkIll0uq1FSS9kqNRBL7hiX6RYvhrjDkiYrlvSpwbP7gWO2/QRPwiXLUgJpCQU0htyNz1hLN4cuSqaEp5fEZNNjSrBHUbehhLT+0/6xI2I7ecPlQHH0ZRYPf8AaX6MaEHAuOJVMMgk2FiTvbkxkO3pFhj1+HMMiBhPM5cXQxE8s+PRpZOqqSjxJqkmuUCBLBJupdIcqVU7PkB4qU7UVFwk/wDZu/YCwwIa/EvDFyZ89akpNa1HxS7h8szAfNSSRc9YSeM6AkEs7MCw9t4y9SbbiaWkBC7QrRIJIGGNugctfyhjJmhNiSoAjBcPm3Y2vCnTLVem9mY9Abtj/GDZOmHUCwO77m30PTvGdlA7za0229RxXLNzLUT1/PaNRpGkSwx6iMhLqE06SG8N+I1qUupKv+MqUJgSpqSSCA7qoYpU43T0MFTNeuYl5gJBdl7ygUkgkpcAknDDbs1W0PEUlVQWUpS5B+UqU5LWylgzbkjpB3DFTVGY6gUzSKkgP8oADk3sAzWxF8mnVfeAAO3r7zzyZC20sitQoBQ8Ra2DByQSlTb4LUt3B2aOpM0AgFIPhoKiVu6zcMlwDU4ZjiFE/iRQuXLTLlpSDzC9RQCPlL0hYbpftaGE+eqhTgLTctd03BdxcbF8v3eEmxEAX3/1G055geonoBUQgUkkpFdqQTytmrmf0bpB0qchMt0/OACAbsCxOP7mJhcFikPTa2Li5YNu7i/WAipTs60A3GwxYN07u14KU6tvRjXh0N4+lzUh3KbF00EEOQoqDWsT6jtA+pUSm63QHbYdC/mbd3GXgHTqUeUqpS6S5ApBf5wBcs59xGzMB5TMADkK5VF+1Jy5Av3eI8KmixqukwyYFIqqSpYUxSCS+UgAbhWNmIiDV66pPhpKtmZzSQxZiL7u3Y5gviGkWnTAprWpKgxJKijmYMKeZLEb2t3ivaWeEimol1Pfq+Xd/wDUEwqMg6vIyj5mwt0+vlOZWnli6phSXZykqfLt3dg56nyiTTSS4AJIS5SUCzFqg+2Tnpi8a1MiZMLEptdgGCe5O8MODiuuWCldDgbVKDFgSKVFVyH7vkGCu1Ld39pGIgtbnn6zWk0LJWZf/IcFPRJpLh8sLdbQ40pWsJISxSKVi24AcN8pcQv4TqqSSoOKilKiFOSaanYZcs5s42hnoZqaipPM1qXOTYBnbPfcQln6t7/WPYm6q8OyPKH6Hh6KWxS7swt5YqYt7QHxfRFBeylMSkixdxzAEeY33g6XxAIdJVdmwzFtic3/AGjXH9YkJlpKCuct1BnCQkhiasFmAAhTEz+KLF3Ba5nXHYNCVj4jSoadKkluYVnNzcEOxdx03PSKVxPT6hS5ipktQKWrLMAAAA5xhvpHo9cucPDJFglioOkAAEh/8jb8tDXWcKRNleCT4QVYlHKSHslrFi35eNXFrRp6Uj16+0y2vNvc8SCz1P7exg/h08S2UTd372uPqIJ+LeBnRzQlImUqAIKkhr7VAsTm1i3nClc5g2fKNtXXIoZdwYk6lTRj4q8RaVUMFqFxkk8trh7iLLwyahJMmYKkgAgknJNCiOhCmt2OTFW4Jq1lSQlK1AB0skGgtYu4AAAySN+kNRrVTpwly2EtSrFbVAggqpJchTczE79YR1CEnp7QqNQuNtauWUeCpXhKSu5D5ANNx7WuGPSEnA5qEKAKrFRHmNnNgzhok+MZlMpCVVVVqUFgOlYLgAF7MxN73MAcIIUlKEl5iilJSosm9TdjdsdYHhx/0Sb2Pq/XEtkyEMPhPSuGEJUtAuZbEm1gQ+0S/Fkw/wBOqkF1ppFnsxJffH8d1XwzKKZi/EdJLUJJpLkElXa7sC/R2h/PNZUljgpXjBGQXzff9jHn8o8PUA81R9fP+JpjJ4mD3tol4HwmWiWxIKlAK8QWKQbg36Zv0doG+HPjCtMyXOWckpWbqUXJKQB/1Y2bpA+g4gVomkNXSB2GBUdlEptiE3F9UmRVR4aZtRqASyglVlAE8zFgxfDswj0Ggz5cWRgxJszJzKrAACMPjCaubLICiUuCVBbIe1pgJDm/SzX2iq6DR1kVEJCgwbcAt3Nz737Qbxni0iclkoAb+8FRUT0vYja4DYivz9azO5H0tt+frGjnJyH3YXSkILYQ3SaSYQ7myiWF3ByGs5u/XMNeGaVQap8tcsXawO+E7wo0urUUgB0h3B3HVj6iLbwqWzeIyiAA5SDSMMX+UslqT/jCWYtwajS9NBgTt+kKRwgkAlCSWDnqW7mMg6VrAwaWVd+a/wBYyAb+v9wByb9/XynnsuZStQQApKXrtdJJLAM6QQw7OfUuJHGWWCEOWcoS7O1wQCb36WfreI9GKCJaApKVuWCRSG5XYu+A9+uTEUqcCs8wKkEpqxd8G9w/vftBslPyJKe7H8nUIUqmWrLlYUEuk8u7bEt75eBVcSp5C4IsV4druOgbY7HvC2VJUtRSoB3yCwBPe1i4D+W8TIlMlSFqII6gOSzMNjfzhbwlHPr+Y1he4X/Wuk5ANyUtnLuGc3iHS64Ecz2Lm73xvnJ8ngeStfh0lLtckhlbXyzF3ti8dFKUkGkgkt1Sbfe2O20T4a7iHVsq+8TcP1Op061AgzKibilrAAU737kF4I0mqSEiuXU6mSvF3sRnoLbQoRKKgXKmJFrP5jp7fwfN0y0KvcEvYjf5WGO/aBsqgdNw6pbFhLDp9ZNWky0crpNQBJVSUkODvvcd4qmtlJLsUhI3AOcgkgMR3xno0F8a+JFS1lLuCgJdBApclrhi5JubYsA5eqzJqghqyQ3zs/mLEgH1xF9JpmHvcXUR9oapW90D841k6liSkhSmOwUADZuxjtOtnKAlSpirGomwSEhLZO/Nte0AaYJKQoEEtgj5i2/S3v6XL0qQJySkJYJtdWTYlnsS1xDLKtm4iruRtxLBM8ZUpCpqwEJezKJJAAbuTnN3VhoK0U1VCaQXO6/7QEkuAk3BucQUNFKVLQlHiAMK6SE3ySygQtmYDaxfoIjQlKkgklSQTzMpIDubpe90lv8AsIyS6sCPzmnhcps42MZaPhS8rIuerJVfIb0ts20ScbUiiWhJAWkqAodgbFj2LsQb3LRJwxASplVVglTGoB3BYF7i7gjoLxPxHQStQhM3nqSpSXukswcgEOWLZHbDQoMlZgXuvhLazIcuLoQ3K3olqSVmaACg8jBQSXpS4zUwGwf6wRwr4kk1KTMUtxbnRcKBbZLdDenGIH1HhLmLllah/cU8uUtzgG6VC7scPYwRqdOFBJqQokpvQKrdqsH/AB87w+6422cHf6fSYyM3O054/wAOOuklYmqTRUaC4Qu4Kaks72sb7MIos74dNNSFyvmIABPMoNYEgehwYunxXxmXp0K01/EUm9BNgQSCwZg5Nre0UWRqFgvUAnZ3DM/QFjaHdB4ox2Nhe35Scld+YxRLmaNaCpVJpUSmWQpQYH5mLJcgg+RYiLn8M6yXqysrCgpRUotu5asi4SpgDZ71Zjz2bxFfiVCYCogOrdgGAKuoTaPQfg/SIoM4JKiB8zAFznfBYjcZ6RTXisXU34vMScRIO3EpnxNoiibMlFaVqK0gPagqY9OWnBbYYjOC6FEmeFmYo+GoFwhiDYuxLkg4ByQ0Q/F7y9VMDsQqp7uCprBRuQzRJw7SFGlqTeYpdmdQUCwpLF05foXhtb8EWeRAnmXaZJTPVJmidTNQopNXzJvyEJcAKJIdLEc1sQxn8TlyZhlziZk7lJskEFSXqLlIKbMCOhFnvVuHpVL1aUTJiSSAoEurLEIUbsUkllW2i0fERlrXJM2UCtSqSsUhbJwXN252cYcvtGHnxAOqHcUa4Hx/Tn6RzG7UWGx9bxZptJQJk5TKSpjUl02VtScGoC9wet4r3xjqJdafElzFTTLykAAhzdQy4dqdrF7w8+IZ6NNppqZZCkpWkFViSCcKbJsTjbpaKTpuLLmKquVINl7kDBPdo0NJjZv6p4Hy7Cos5I2MK4TwBf8ATz9RNFI8NRlP8zgly1g9t4QSrEFn6X3z7x6NodWoyUS1IM1M0BZQpqSLki3Uj0LhnikfEEqUieoSA8upkhySC13JubvDWmzu7srfLyrj184TYAVJjqgpAly0h8hz0F0l7M7X7dzFp4OpkJCwxt8qrlur26ezvFZ4fJmXdmBGADnGN7j3EOJyDKpC8qSD73Y9wDHP08DmFdnNlo+XMQ+fz2jIXIQSHoX6Y9IyAUsr78pml4ivxSFO3+JY009myAGhnOIBJUwfmpIap7kuDcOPr5xmv0VS1kI5jzVhWXe5fKt3feDhwdKFvMZV2Z3HuC4DDLdoYyZE2I8uJbChaccNWHcg0hyAFE2FyCE387N7QXSMBRTZwovSoYqHocg7QrnayahRCSQWuQQfJg3KbmwO8HSZq1tLEpILNcqJWQCT0CXpdsBt2gDqeYdMR/thE6WJalKLEBN/UAW6hz3x2h1oVyZwKinLYZwQwcYB3ztYkmEOn4Z4kxCVsyQ1Q6ZZ7soVZ/BaJPAAoJEucgAMXANXdsPgd4TzAEAXv5zVxsuLbJt5RLqdIlBCnZIN3HezAMwP069TJ+nQqR4leFBKiBeklmSBzLLnzuYnn8HnXSFJIy9hU5a7vdm33hn8MaWYkgLkFIIBqpzjLnP2cRUk0CTxAPkXGSMRFH9/XnPP+I8LVNJU65YFgrwl3ABZ9r1FrxWddLmSyywoHZ9xU797ge0e962QkkpbCXAFn2NuuIr01UmfMAWhJKeUFje+MbdfOHcGtCiiNpnZcL5WLd55zwjh6lB1Bh1Ja/YgdobaH/jmK5aHAdw9gkbl9znPpD/4i0sqUakCwLlDuej9WhAjUIZR5grYHB2Y9Q0F8TxgT2MVZXxHaWoLokIuAtVTgM9qfk9VM3n0gfgUxUyZMK60zECq9NJDFgrYm1rE8uelXqWkAhSu1jbcRtPGpw3JByN/5FsQudGSpAqz3lzqGYi+0a674g8ZQ+dBl25lJIN3JSGJyAMkQy4bxMm5Ulw5QlSiAVAEAlI79Mv6xStXrEZ8MjyNnw98RGnVsl0pwA/8b7wU6JCoUCpAzPzLEdOVTVLCaipYKm+YKPzEF2CSAzHD9od6dMxS2WGMstdmINwQrf8AfrHnU3iMx2AI8n/aCZev1J+VK9r3x6wTJpWYciACgHeM/ijhM7U6pcxCCEUgXABsHLgdzveOeFaFKpYSpnqsGYkFLEm9jcjPp1N4FxOcmsTmAIa4csOl4CCNP/ULUAuglJSNgbPk47HqYkdQXo7AbVCgi4fM+FULUBX4bJvcJBO/5eLBoOGHTSkSvE3qdKhcAlsgjFj7RXlalFZF6P7Rvgi59odS5wXLQGBUC7v+dIWylyoDcQyrjJ3g+v4NInLWqaQMEMoAl2e4zj0fyiXgemk6Vf8AwrNWwUTYlNLh/N2hdN1CULBIuFOq7g2Nh/je8Rr1oXNKxSHtjsP2ixR2XpN9NQeToXdTvDV6MJmBXiKmTEqqrUrJqdTsQFAvizBmZodawpmyaVgs9TBR5Tfm3YhyzvtaK6ZhUpKe45mzd4Yan/jC1E/OwJ6M2PbfrAciWRZ37SaUi4XrESpkkypqa0qUBblIFqbi4IYh7u7dor8/4akywVpUUpJuevMSAbWz+kGz+MppHNyg5ZiOmIh/864ZgoHfzJAz3gmLFlTji5x6DD9GJXh+G7i/9pFjYJJs+T9IXH4SkUMFKSKnODa5Avkj9Ym0+uSSxsW9nAdo5XNBLVlmDvfp+8WCshNEiVAVpCnSKlcomJKAag6RglyFHe5eJJmuK7qWN89CdgzW/SBlrDXVUG2f8zHE1T0FkqAsGYe/VhBQincjeQ9na9ofLnpAar/6jIBmSg9kv3BEaiaSV6WkWnlLC0lV3DBsfxDtRBpITUWL0kHANlJ2DJcmFOmnJBO5f0/aNgLJJCicsGcOX9oAfeO+0urVxHk5AWAyUBIYhJUCp0ncC9xvv6Qdw/hCUTK3BQC9IcgpIxd+XPe8VuSpKlJdZUQNvLeHchKpiWRMUyS6gxu5DDLjIDiAupXYGowmQmOeJSdOtmlJTsFIDbGxvf6ZgIIMsAyeZnqS91DAZ/L6mJ5CXQp3LXOCbg7jzxAsnSSwoMTe9W4NmPe8AVtt4TI5bmHyNOuYAWUGIUAfzsYYq4ouWpsjPZm/1Aun4kUfMmssQWxa3vmONbqBMlqACgQahjY3B7XECNltxtCBfdJHMJn6rmqA+cX7Br+lhCNOvSmaXd33AbvgAkeccSdQaSm/KDcjzvCDVzDU5JBcWZ7HJJ2YQxjwgkgQPUy7mG8d1ew6vFaMuose+LZg3XLdRY1ByAf8gP7md0hr/wCoFkg1Q8gKLUWc9ZjaXw1JlDPvEen4XLJYh4NkzR4QD3fEakLvCniZKO5jAxA1BDwCUo4PvBP/AIaWhNgfeDZU0PkDzibUT0lNiD5XgZy5rA3lmxoqyt/+PTVaGUnSgRGn5jByNo0QrOBsZmmhzAOJaYAk9oQoQBvFm4pcFr2itpkq2EO6fEwWiplHcecks4iw8KNor3hKqFjD7hSmzAtShC8SyNfeKuMWWYH0WfWCONJ5lGBdBkecEWzjlW5jzSp5xC/4/mmX4TWBfrfGfeGclBcEZ+kDfF/DzPQkk3S7NbPV3hLFjY51btGSR4ZlBVr1lxUWO0b/AK0swLRLO4OsWAUT/wCpb3xAS5Ck5BEa5x12i4KniGJ4koROvjaiO/X884UExgihxqe0tUeJ4vcN0gocYewt0Nt4rDx2FxQ4VlrMsUviamDhz6RkI/E/LxkR4K+UrZlu0EpSgQbYvhr32ZrR1KnO4KVNisgjrggAjAiHR8RUlRCDuz9rOH3O794NlEtsLu3bHSM99t4SwJxotOE3Dtexqe5dzfzx0ix8P1ZWAKkCmxBwQOzZisInpSpQYFJDNjL3f0Z/tBh1xlf+92BuLbA46Z/aKshJhF2l+02vQEn/AI3xytmwbDsH+5hNxWupIQCAzE7vv5YiqaL4lUkupJuo7Wcfn1MPZXxNLoKSCCS4YBi9y5frAGwZFNgXCjKpG8FVr5sokqqIwlN26W2P8iMTxVYuRSCHHRn27RMvVS5lP/JcHG/Z/K/vGhoUqqBPKlgwIuBhj+YaCgD+5ZwZv7TIputVMuLPnu9/vA/ENSigAB15Ud+luuTDDTcNLFG4IL2uHFvTO8ItRpl1KspgS3Vg497xZOgtt2nOzFaM4lLKyQbKZwWSXU4sS7gxEkqeIl8NNSaRZxg+ePY+0HyNKpRybddoa8YLF1RmkSVq6/QtGlTVPkQyEpokEnqIldWn/mH/AOOxH4osl6xYwq/TaMOoU/UwyOjTEE3SgXAhvDkxOdhF8uLKo3MDTqlRynUqfLdLmJ/BvYREdOarj+YfUeUz3PnOjPWbE/WIqyNyYkVLD2/PeO0yz+NBQIImCqnE/wCVuhjozSPlfyf7xL4P5eIjKxHUZFyUzS138rmIhqgLs0dHTk5uNhHJ057ARBEkGaOrALhN/b7RKviiyAWsepJby2iLwL3JjYlj07iKlbO8t1TU/UqSzpBfoYE1RKxzIcbuLj2gybJcWaNUHo36feLESoMTK0aLs/b/AEbwJN4d0cQ9mabcZ6uftGlv0gRxiFXIZWV6VQiBSWi0GW/6wLM0YO0BbHUMuXziEGMhsrQdj9I3FOmE8QRroVsoVUsfTLhy2BEy5kwCnfY4LMw7F450a3Idj8ovbbB7PvD4UzFspKUgC4FlP0wzAAD2jNcgVYjCrEImczk0kCwsQLbje43AiOatU4Ah1FLOXtsw8h+0PJuiRkKSCz8xHMDt52e0JdXpFIumq4pNthfbPWIWidpJBEAm6TlmEqFnpBzYuaVFh/aQ2SxAECJ4gWHUZg6bq1UUBkghL0vkdupf6QvVIa7bH9YZUecGTcKk8Rvlv02/aHvCtSX5iTfAOYqhSXD7X7jeGOk1aUgDtdzjqR9Iq6WNpFS3jVqB5VE9HNvb6+sMOGcSDFM0A+eXyT0H8doqmm1r1XA3u9rZbfIH+oYSdKogKSSXyH+o6gBoUbACN4RcrA7R/Nnyk0gNbv1/kk+sCS1JCuxP3cftCiVLWCStJZveOZ+sCbF+1r+vTpA/Co1LjUGPDMluw2t659P5jETQSw+UDFuuD7RXJOtILN3f629o6XxM1KySv2dwfvHeCYVdRLHMZipR9Ru9/wA8xAE6cHb6Qp1fEFmWwtf9P4gKX4hqUx6nzzDGnUpzOyuH2EsIJOB9YxaO0RygaRVvEyUHZmjcxEEXMjMCDImF7vHLeUTqR0+8RrQYZEUMhot+0ceH3+4glKY32aOnQVCm3+sdqNrxJMl9HiIhQw583iJM0kO7EHyLxzS2BGwvqD5uTHYnA/3ufzaKy0jJ/wCu0RFvwwQo9/baIlqtnMTKyJZb+XiNSu0SsesRqipl1kahHFESlLxpoERCAyLw4yJCIyKVJua0Mkuzf9hkuGJA8vPpDGVxAVOWLl3Fh3bt+hgVAqVlmYdj6i+7RIqQwBBIs7By235eMVmvmPq1SczUKubkhn3A8oJnlE5IB5CGG93+u8C6eQT89iGxue/SxieZo88wb6+fr+u0DsQyEmK9RoBdiGLsQdhsP5veA1aLpVc7w0m6FXmPZsZb29IEVIWlnD+YO4faGFb4yjVFX9Lbd8Yxi/1iNGmYm2N/MNBk8N6dXPl9o2ZO93I+hH8wTqleZLLlskX8+3f6D2hhp9W1I33zjoOny7QPLkpIzi7fncRHJ4cCokqwbgG7f6PfygRIMio1SxBJLF2bchoDn6Uv+v7/AJvBCpDXSbizHBIpYh/mJYki2cCGOkpKiVAO3v1LbEwF8nROCqYiXLUguocth5P59YIlyAo93/iDeIadBqTM+V7Mb3Znc2y932sYWaWhKGqcsSTt97Yjg3ULlgKEYS9OApJyl7d/z9Yb6WVLKCNz9gTj1AhBNnMUAMRlh5dIN0rpTlyXbYDy9xAz1VDYmF7yadIClP1wO35f1jkTLEnAfzI8oMBCT0LBve0CzJLp5b+XUkn9fpDeHVsmxg8uFXmwQ20cNAYCvRyLdvX8eJVKPWNzBlGQWJk58XhmTkDpGBLQOJiuojrxT1gtQMyc5tjyaOpaQAznze/vEZWd44UVPvFSt8y4NQkyXwr3Yxop6j1EDqq2LRKha92P0/iIqdc5MkG4H0/YRwqXE3i2uGjiZMt+foYtUrcgUiIikR2VeR94jKooYRZikdI14caKoyv8eBmXmBMbjHPSMiJ0CmzWUwABHsI0vWqDn/G1twwzCjWSjUbkg5NnP5eMQSXYnFxbv+f6jKGMVccuOpGvU+Q5Lt9v9QwRxR3H+ss0VFC77uPq20FS5hGCX/DENiEkORLzK4gkopUxBL/RwfrA+rkPdBfHdznv0ivo1ZZrWtvYH/UdnXKBZizM4Ny3l5YhcYSOIQ5b5mp73fmAJzYFt8QuE4pO4cNlgWIPVun0gnU67lO/Y9IWzJgJFg3qP46iGsYNbyLjCRNWOZirszjYfWGulkGpJbL4e1nu+PzEJ5XEgE0jPX1P56RuRxZi7kHGe3eKsjHgQZYxxLJSXbuXPdvSCk6qlSVHoP3+5hVL4i98eeG/DGxrrA2cWZnyTj3gRxXzOD1vHmrliaKVE0s9jlsh/WEGnkcwSosh+bf+TYfeD5OuGxDfmOscz5KVEkEN0xEICuxheoEQCXLBL1EEFm3Z7fbpFkkp/wCKrekkfQD7AwhSpwAEgEOXa5HKzt0v7w0XqilLEdBm2X97H3icnwk4zvUYzw4uXYgdyBc7+saSbfLYAqa/p9vrEWm1oJZV7jbqH9/PpEshVkIs5F/S/wBmhMkg7x0VUFmrbp123y35tHYvEeqTSu/yhrn9B+bwQgt/o+fbrG77LNKSZl+0ADQEgUm7e0YruRGBb36Fv0eJFN0jQXOrWR2iLYHWvjBy3WNBUSKljyjRbqfq0XBviDIrYzituv1EdInfjxsgdW94034IiTOq3e59v1iNY6O0bCQPWOVgbW94m5FSFUQqEELaOCB1ihl1kLCOinvHQQI3QOsUMvIvCPU+8ZE1Pl+esZESIm4ogBKWAGPuYF06i58z9jGoyMdPwR0wUHnV5n7RPO+b2+0ZGQY8zjO0H5/z+2Jkm58v2jIyKS0CmfKR+fLEE0XH5vGoyCiQO8xGT+bxGc+sZGRadDE4HmfvBGiNvzoIyMgTSpk6zZPnB2mP6xuMih4kQiQOb1H3P7RxxE2R6xkZAW5hU5EI0B5U+p+8Hq//AER5GMjIVycx5JBrPnT5H/5MFSzymMjI0tB+E+vOJ6rkRbJUWyfl/aCUHmH5sYyMiMXMK3ELnCwgd7esZGRs6f8A6x8/3mRqf+w/L9pG0dpSIyMgiwRnJgcm/pGRkQZwnM3IiF7xkZFGllnYjteY1GRBl5KmMjIyKyJ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ww.sunhome.ru/UsersGallery/wallpapers/207/13101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3" y="1229710"/>
            <a:ext cx="7504387" cy="56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3.nnm.ru/imagez/gallery/3/4/0/d/3/340d321110cf55185df5379ae4c324b0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893"/>
            <a:ext cx="3070333" cy="2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5423339" cy="6267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Здесь в траве живет беспечно</a:t>
            </a:r>
          </a:p>
          <a:p>
            <a:pPr marL="0" indent="0">
              <a:buNone/>
            </a:pPr>
            <a:r>
              <a:rPr lang="ru-RU" sz="3200" dirty="0"/>
              <a:t>Стрекотун-певун кузнечик,</a:t>
            </a:r>
          </a:p>
          <a:p>
            <a:pPr marL="0" indent="0">
              <a:buNone/>
            </a:pPr>
            <a:r>
              <a:rPr lang="ru-RU" sz="3200" dirty="0"/>
              <a:t>Юный ветер, хулиган,</a:t>
            </a:r>
          </a:p>
          <a:p>
            <a:pPr marL="0" indent="0">
              <a:buNone/>
            </a:pPr>
            <a:r>
              <a:rPr lang="ru-RU" sz="3200" dirty="0"/>
              <a:t>Щекочет старый океан,</a:t>
            </a:r>
          </a:p>
          <a:p>
            <a:pPr marL="0" indent="0">
              <a:buNone/>
            </a:pPr>
            <a:r>
              <a:rPr lang="ru-RU" sz="3200" dirty="0"/>
              <a:t>Грациозные дельфины</a:t>
            </a:r>
          </a:p>
          <a:p>
            <a:pPr marL="0" indent="0">
              <a:buNone/>
            </a:pPr>
            <a:r>
              <a:rPr lang="ru-RU" sz="3200" dirty="0"/>
              <a:t>Вальс танцуют и поют,</a:t>
            </a:r>
          </a:p>
          <a:p>
            <a:pPr marL="0" indent="0">
              <a:buNone/>
            </a:pPr>
            <a:r>
              <a:rPr lang="ru-RU" sz="3200" dirty="0"/>
              <a:t>В общем, счастливо живут.</a:t>
            </a:r>
          </a:p>
          <a:p>
            <a:pPr marL="0" indent="0">
              <a:buNone/>
            </a:pPr>
            <a:r>
              <a:rPr lang="ru-RU" sz="3200" dirty="0"/>
              <a:t>Здесь лишь утро золотое,</a:t>
            </a:r>
          </a:p>
          <a:p>
            <a:pPr marL="0" indent="0">
              <a:buNone/>
            </a:pPr>
            <a:r>
              <a:rPr lang="ru-RU" sz="3200" dirty="0"/>
              <a:t>Воздух нежно-голубой,</a:t>
            </a:r>
          </a:p>
          <a:p>
            <a:pPr marL="0" indent="0">
              <a:buNone/>
            </a:pPr>
            <a:r>
              <a:rPr lang="ru-RU" sz="3200" dirty="0"/>
              <a:t>Дышится легко и вволю.</a:t>
            </a:r>
          </a:p>
          <a:p>
            <a:endParaRPr lang="ru-RU" dirty="0"/>
          </a:p>
        </p:txBody>
      </p:sp>
      <p:pic>
        <p:nvPicPr>
          <p:cNvPr id="6148" name="Picture 4" descr="http://www.akvanari.ru/catalog/pictures/2013-04-01_3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5" y="1433676"/>
            <a:ext cx="7232430" cy="54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518" y="138714"/>
            <a:ext cx="4033344" cy="57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Забываем мы порой –</a:t>
            </a:r>
          </a:p>
          <a:p>
            <a:pPr marL="0" indent="0">
              <a:buNone/>
            </a:pPr>
            <a:r>
              <a:rPr lang="ru-RU" sz="3200" dirty="0"/>
              <a:t>Воздух дан в аренду нам,</a:t>
            </a:r>
          </a:p>
          <a:p>
            <a:pPr marL="0" indent="0">
              <a:buNone/>
            </a:pPr>
            <a:r>
              <a:rPr lang="ru-RU" sz="3200" dirty="0"/>
              <a:t>Он один на всех землян.</a:t>
            </a:r>
          </a:p>
          <a:p>
            <a:pPr marL="0" indent="0">
              <a:buNone/>
            </a:pPr>
            <a:r>
              <a:rPr lang="ru-RU" sz="3200" dirty="0"/>
              <a:t>Чтобы жизнь торжествовала,</a:t>
            </a:r>
          </a:p>
          <a:p>
            <a:pPr marL="0" indent="0">
              <a:buNone/>
            </a:pPr>
            <a:r>
              <a:rPr lang="ru-RU" sz="3200" dirty="0"/>
              <a:t>Охранять нам воздух надо.</a:t>
            </a:r>
          </a:p>
          <a:p>
            <a:pPr marL="0" indent="0">
              <a:buNone/>
            </a:pPr>
            <a:r>
              <a:rPr lang="ru-RU" sz="3200" dirty="0"/>
              <a:t>Береги свою планету,</a:t>
            </a:r>
          </a:p>
          <a:p>
            <a:pPr marL="0" indent="0">
              <a:buNone/>
            </a:pPr>
            <a:r>
              <a:rPr lang="ru-RU" sz="3200" dirty="0"/>
              <a:t>Ведь другой на свете нету!</a:t>
            </a:r>
          </a:p>
        </p:txBody>
      </p:sp>
      <p:pic>
        <p:nvPicPr>
          <p:cNvPr id="7172" name="Picture 4" descr="http://onokian70.ru/images/kartinki/priroda/sh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86" y="1280615"/>
            <a:ext cx="8345214" cy="55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7463" y="1235442"/>
            <a:ext cx="955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Всероссийский интернет-конкурс педагогического творчества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(2013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14 учебный год)</a:t>
            </a:r>
          </a:p>
          <a:p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Номинация конкурса: Педагогические идеи и технологии: дошкольное образование.</a:t>
            </a:r>
          </a:p>
          <a:p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Презентацию подготовила 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Лобач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Елена Михайловна</a:t>
            </a:r>
          </a:p>
          <a:p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воспитатель ГБОУ №1244, г. Москва 2014 </a:t>
            </a:r>
          </a:p>
          <a:p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Какими способами можно доказать, что воздух не пустое место?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этого надо веером помахать перед лицом. Мы почувствуем прикосновение, хотя веер до нас не прикасался. Значит, между веером и лицом есть какое-то тело. Это воздух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Веер заставил </a:t>
            </a:r>
            <a:r>
              <a:rPr lang="ru-RU" dirty="0"/>
              <a:t>воздух двигаться, и вы ощутили дуновение воздуха на своей щеке.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cdn.trend.az/article_photo/2012/06/09/wind-b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93" y="2665739"/>
            <a:ext cx="5093463" cy="38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allig.ru/wp-content/uploads/2009/02/chinese_f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197"/>
            <a:ext cx="5193422" cy="32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1352550"/>
          </a:xfrm>
        </p:spPr>
        <p:txBody>
          <a:bodyPr>
            <a:normAutofit/>
          </a:bodyPr>
          <a:lstStyle/>
          <a:p>
            <a:r>
              <a:rPr lang="ru-RU" sz="3200" dirty="0"/>
              <a:t>Вся планета Земля окутана невидимым прозрачным </a:t>
            </a:r>
            <a:r>
              <a:rPr lang="ru-RU" sz="3600" dirty="0" smtClean="0"/>
              <a:t>покрывалом из воздуха</a:t>
            </a:r>
            <a:r>
              <a:rPr lang="ru-RU" sz="3200" dirty="0" smtClean="0"/>
              <a:t> </a:t>
            </a:r>
            <a:r>
              <a:rPr lang="ru-RU" sz="3200" dirty="0"/>
              <a:t>– </a:t>
            </a:r>
            <a:r>
              <a:rPr lang="ru-RU" sz="3200" b="1" dirty="0"/>
              <a:t>атмосферой</a:t>
            </a:r>
            <a:r>
              <a:rPr lang="ru-RU" sz="3200" dirty="0"/>
              <a:t>. </a:t>
            </a:r>
            <a:endParaRPr lang="ru-RU" sz="3200" dirty="0" smtClean="0"/>
          </a:p>
        </p:txBody>
      </p:sp>
      <p:pic>
        <p:nvPicPr>
          <p:cNvPr id="4" name="Объект 3" descr="Атмосфера Земли и физические свойства воздуха.">
            <a:hlinkClick r:id="rId2"/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2" y="2911474"/>
            <a:ext cx="4664198" cy="36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Атмосфера Земли и физические свойства воздуха.">
            <a:hlinkClick r:id="rId4"/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44" y="2911475"/>
            <a:ext cx="5350756" cy="367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9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17" y="316734"/>
            <a:ext cx="12012283" cy="187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Воздух есть везде – на улице, в комнате, в земле, в воде. Любое свободное пространство на Земле заполнено воздухом.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videocat.spb.ru/v3guests/andr/sky.files/sky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1809750"/>
            <a:ext cx="52831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RPjltZeBCn1oExJyXMeHwB3cfH6DKPRdXy75qLY6vvRjhI0kLm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2724150"/>
            <a:ext cx="589716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316"/>
            <a:ext cx="12076386" cy="229827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Без </a:t>
            </a:r>
            <a:r>
              <a:rPr lang="ru-RU" sz="3600" dirty="0"/>
              <a:t>воздуха невозможна жизнь на Земле. Без воздуха вечно царствовали бы пустота и безмолвие. Если бы Земля утратила воздух, она, подобно Луне, была  бы лишь безжизненным небесным телом. </a:t>
            </a:r>
          </a:p>
          <a:p>
            <a:endParaRPr lang="ru-RU" dirty="0"/>
          </a:p>
        </p:txBody>
      </p:sp>
      <p:pic>
        <p:nvPicPr>
          <p:cNvPr id="3074" name="Picture 2" descr="http://mir-factov.ru/wp-content/uploads/2013/07/Moon-f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8" y="2316681"/>
            <a:ext cx="4939862" cy="46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rlynew.ru/wp-content/uploads/2014/01/%D0%B8%D1%81%D1%81%D0%BB%D0%B5%D0%B4%D0%BE%D0%B2%D0%B0%D0%BD%D0%B8%D0%B5-%D0%BB%D1%83%D0%BD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888"/>
            <a:ext cx="5669675" cy="45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650"/>
            <a:ext cx="10515600" cy="592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Он прозрачный невидимка, </a:t>
            </a:r>
            <a:br>
              <a:rPr lang="ru-RU" sz="3200" dirty="0"/>
            </a:br>
            <a:r>
              <a:rPr lang="ru-RU" sz="3200" dirty="0"/>
              <a:t>Лёгкий и бесцветный газ. </a:t>
            </a:r>
            <a:br>
              <a:rPr lang="ru-RU" sz="3200" dirty="0"/>
            </a:br>
            <a:r>
              <a:rPr lang="ru-RU" sz="3200" dirty="0"/>
              <a:t>Невесомою косынкой </a:t>
            </a:r>
            <a:br>
              <a:rPr lang="ru-RU" sz="3200" dirty="0"/>
            </a:br>
            <a:r>
              <a:rPr lang="ru-RU" sz="3200" dirty="0"/>
              <a:t>Он окутывает нас. </a:t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img01.chitalnya.ru/upload/621/6393002127297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747837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018" y="18361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Летом он бывает тёплым, </a:t>
            </a:r>
            <a:br>
              <a:rPr lang="ru-RU" sz="3200" dirty="0"/>
            </a:br>
            <a:r>
              <a:rPr lang="ru-RU" sz="3200" dirty="0"/>
              <a:t>Веет холодом зимой, </a:t>
            </a:r>
            <a:br>
              <a:rPr lang="ru-RU" sz="3200" dirty="0"/>
            </a:br>
            <a:r>
              <a:rPr lang="ru-RU" sz="3200" dirty="0"/>
              <a:t>Когда иней красит </a:t>
            </a:r>
            <a:r>
              <a:rPr lang="ru-RU" sz="3200" dirty="0" smtClean="0"/>
              <a:t>стёкла</a:t>
            </a:r>
          </a:p>
          <a:p>
            <a:r>
              <a:rPr lang="ru-RU" sz="3200" dirty="0" smtClean="0"/>
              <a:t>И </a:t>
            </a:r>
            <a:r>
              <a:rPr lang="ru-RU" sz="3200" dirty="0"/>
              <a:t>лежит на них каймой.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Рисунок 7" descr="http://www.tc-sfera.ru/sites/default/files/styles/medium/public/field/image/vozduh.jpg">
            <a:hlinkClick r:id="rId2" tooltip="&quot;конспект НОД &quot;Необычные свойства воздуха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457450"/>
            <a:ext cx="56769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5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742</Words>
  <Application>Microsoft Office PowerPoint</Application>
  <PresentationFormat>Широкоэкранный</PresentationFormat>
  <Paragraphs>157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Воздух и его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Лишь самолеты обеспечили людям возможность передвигаться на значительные расстояния с большой скоростью. </vt:lpstr>
      <vt:lpstr>Полеты птиц возможны так же благодаря плотности воздуха.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105</cp:revision>
  <dcterms:created xsi:type="dcterms:W3CDTF">2014-03-13T05:33:50Z</dcterms:created>
  <dcterms:modified xsi:type="dcterms:W3CDTF">2014-12-15T09:19:29Z</dcterms:modified>
  <cp:contentStatus/>
</cp:coreProperties>
</file>