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70" r:id="rId8"/>
    <p:sldId id="272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96AE-9FCA-4D29-975A-BCD9783205D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87A3794-AE7B-42C9-ADBB-1D383BA04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96AE-9FCA-4D29-975A-BCD9783205D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3794-AE7B-42C9-ADBB-1D383BA04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96AE-9FCA-4D29-975A-BCD9783205D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3794-AE7B-42C9-ADBB-1D383BA04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96AE-9FCA-4D29-975A-BCD9783205D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87A3794-AE7B-42C9-ADBB-1D383BA04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96AE-9FCA-4D29-975A-BCD9783205D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3794-AE7B-42C9-ADBB-1D383BA041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96AE-9FCA-4D29-975A-BCD9783205D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3794-AE7B-42C9-ADBB-1D383BA04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96AE-9FCA-4D29-975A-BCD9783205D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87A3794-AE7B-42C9-ADBB-1D383BA041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96AE-9FCA-4D29-975A-BCD9783205D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3794-AE7B-42C9-ADBB-1D383BA04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96AE-9FCA-4D29-975A-BCD9783205D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3794-AE7B-42C9-ADBB-1D383BA04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96AE-9FCA-4D29-975A-BCD9783205D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3794-AE7B-42C9-ADBB-1D383BA04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96AE-9FCA-4D29-975A-BCD9783205D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3794-AE7B-42C9-ADBB-1D383BA041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96F96AE-9FCA-4D29-975A-BCD9783205D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87A3794-AE7B-42C9-ADBB-1D383BA041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ambria" pitchFamily="18" charset="0"/>
                <a:ea typeface="Tahoma" pitchFamily="34" charset="0"/>
                <a:cs typeface="Aparajita" pitchFamily="34" charset="0"/>
              </a:rPr>
              <a:t>Автор проекта:</a:t>
            </a:r>
            <a:br>
              <a:rPr lang="ru-RU" sz="1600" dirty="0" smtClean="0">
                <a:solidFill>
                  <a:schemeClr val="tx1"/>
                </a:solidFill>
                <a:latin typeface="Cambria" pitchFamily="18" charset="0"/>
                <a:ea typeface="Tahoma" pitchFamily="34" charset="0"/>
                <a:cs typeface="Aparajita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Cambria" pitchFamily="18" charset="0"/>
                <a:ea typeface="Tahoma" pitchFamily="34" charset="0"/>
                <a:cs typeface="Aparajita" pitchFamily="34" charset="0"/>
              </a:rPr>
              <a:t> Миронова Наталья Александровна</a:t>
            </a:r>
            <a:br>
              <a:rPr lang="ru-RU" sz="1600" dirty="0" smtClean="0">
                <a:solidFill>
                  <a:schemeClr val="tx1"/>
                </a:solidFill>
                <a:latin typeface="Cambria" pitchFamily="18" charset="0"/>
                <a:ea typeface="Tahoma" pitchFamily="34" charset="0"/>
                <a:cs typeface="Aparajita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Cambria" pitchFamily="18" charset="0"/>
                <a:ea typeface="Tahoma" pitchFamily="34" charset="0"/>
                <a:cs typeface="Aparajita" pitchFamily="34" charset="0"/>
              </a:rPr>
              <a:t>воспитатель</a:t>
            </a:r>
            <a:br>
              <a:rPr lang="ru-RU" sz="1600" dirty="0" smtClean="0">
                <a:solidFill>
                  <a:schemeClr val="tx1"/>
                </a:solidFill>
                <a:latin typeface="Cambria" pitchFamily="18" charset="0"/>
                <a:ea typeface="Tahoma" pitchFamily="34" charset="0"/>
                <a:cs typeface="Aparajita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Cambria" pitchFamily="18" charset="0"/>
                <a:ea typeface="Tahoma" pitchFamily="34" charset="0"/>
                <a:cs typeface="Aparajita" pitchFamily="34" charset="0"/>
              </a:rPr>
              <a:t>МБДОУ «Детский сад №4</a:t>
            </a:r>
            <a:br>
              <a:rPr lang="ru-RU" sz="1600" dirty="0" smtClean="0">
                <a:solidFill>
                  <a:schemeClr val="tx1"/>
                </a:solidFill>
                <a:latin typeface="Cambria" pitchFamily="18" charset="0"/>
                <a:ea typeface="Tahoma" pitchFamily="34" charset="0"/>
                <a:cs typeface="Aparajita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Cambria" pitchFamily="18" charset="0"/>
                <a:ea typeface="Tahoma" pitchFamily="34" charset="0"/>
                <a:cs typeface="Aparajita" pitchFamily="34" charset="0"/>
              </a:rPr>
              <a:t> компенсирующего вида»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857496"/>
            <a:ext cx="8458200" cy="1285884"/>
          </a:xfrm>
        </p:spPr>
        <p:txBody>
          <a:bodyPr>
            <a:normAutofit fontScale="25000" lnSpcReduction="20000"/>
          </a:bodyPr>
          <a:lstStyle/>
          <a:p>
            <a:endParaRPr lang="ru-RU" b="1" dirty="0" smtClean="0"/>
          </a:p>
          <a:p>
            <a:pPr algn="ctr"/>
            <a:r>
              <a:rPr lang="ru-RU" sz="16000" b="1" dirty="0" smtClean="0">
                <a:latin typeface="Monotype Corsiva" pitchFamily="66" charset="0"/>
              </a:rPr>
              <a:t>Проект:</a:t>
            </a:r>
          </a:p>
          <a:p>
            <a:pPr algn="ctr"/>
            <a:r>
              <a:rPr lang="ru-RU" sz="16000" b="1" dirty="0" smtClean="0">
                <a:latin typeface="Monotype Corsiva" pitchFamily="66" charset="0"/>
              </a:rPr>
              <a:t>«Люби дело – мастером будешь»</a:t>
            </a:r>
          </a:p>
          <a:p>
            <a:endParaRPr lang="ru-RU" sz="7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686800" cy="838200"/>
          </a:xfrm>
        </p:spPr>
        <p:txBody>
          <a:bodyPr>
            <a:noAutofit/>
          </a:bodyPr>
          <a:lstStyle/>
          <a:p>
            <a:r>
              <a:rPr lang="ru-RU" sz="24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none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929043"/>
            <a:ext cx="8686800" cy="29289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проекта :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Было установлено, что представление дошкольников о труде взрослых довольно ограничено они знают лишь о небольшом количестве профессий, прежде всего самых распространенных.. Таким образом, и возникла идея создания проекта: «Люби дело – мастером будешь»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64305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информационно-практико-ориентированный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содержанию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интегрированный 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воспитатели, дети, родители, педагоги ДО </a:t>
            </a:r>
          </a:p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проектной деятельности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:1год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991600" y="928670"/>
            <a:ext cx="152400" cy="3667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664371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55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ru-RU" sz="55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ru-RU" sz="8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7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ознакомление дошкольников с различными профессиями,  развитие любознательности и интереса к деятельности взрослых, создание условий для максимального обогащения знаний и представлений детей о профессиях. </a:t>
            </a:r>
          </a:p>
          <a:p>
            <a:pPr>
              <a:buNone/>
            </a:pPr>
            <a:r>
              <a:rPr lang="ru-RU" sz="8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7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Обогащение представлений детей о профессиях;</a:t>
            </a:r>
          </a:p>
          <a:p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Воспитывать чувство уважения к труду взрослых, желание оказывать помощь:</a:t>
            </a:r>
          </a:p>
          <a:p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Создавать условия для закрепления представлений о трудовой действиях.    совершаемых взрослыми, о результатах труда, его оборудовании;</a:t>
            </a:r>
          </a:p>
          <a:p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Развивать творческие способности детей, трудовые умения и навыки. </a:t>
            </a:r>
          </a:p>
          <a:p>
            <a:pPr>
              <a:buNone/>
            </a:pPr>
            <a:r>
              <a:rPr lang="ru-RU" sz="8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Дети имеют представление о разнообразии профессий в мире взрослых;</a:t>
            </a:r>
          </a:p>
          <a:p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Родителями получены знания, как познакомить детей со своей профессией;</a:t>
            </a:r>
          </a:p>
          <a:p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Дети умеют имитировать деятельность людей различных профессий в ходе сюжетно-ролевых игр</a:t>
            </a:r>
          </a:p>
          <a:p>
            <a:pPr>
              <a:buNone/>
            </a:pPr>
            <a:r>
              <a:rPr lang="ru-RU" sz="8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r>
              <a:rPr lang="ru-RU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проекта предполагает закрепление представлений дошкольников о различных профессиях, развитие познавательных и творческих способностей, формирование интереса к труду взрослых. </a:t>
            </a:r>
          </a:p>
          <a:p>
            <a:pPr>
              <a:buNone/>
            </a:pPr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6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736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3200" cap="none" dirty="0" smtClean="0"/>
              <a:t>Практическая деятельность</a:t>
            </a:r>
            <a:endParaRPr lang="ru-RU" sz="3200" cap="none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928778"/>
            <a:ext cx="8501122" cy="492922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тематические беседы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дидактические, настольные игры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сюжетно-ролевые, театрализованные игры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целенаправленные наблюдения, экскурсии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совместный труд детей и взрослых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 родителями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продуктивная деятельность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иллюстративного материала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501090" y="5715016"/>
            <a:ext cx="490510" cy="60958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1714488"/>
            <a:ext cx="7000924" cy="8382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Интересные Встречи с родителями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2571768" cy="642941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Капитан дальнего плавания  - папа Юры</a:t>
            </a:r>
          </a:p>
          <a:p>
            <a:pPr algn="ctr">
              <a:buNone/>
            </a:pPr>
            <a:endParaRPr lang="ru-RU" sz="1800" dirty="0"/>
          </a:p>
        </p:txBody>
      </p:sp>
      <p:pic>
        <p:nvPicPr>
          <p:cNvPr id="1027" name="Picture 3" descr="C:\Users\Группа 1\Documents\Капитан\IMG_20130220_122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4143372" cy="3107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Группа 1\Documents\майор\IMG_4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5743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500826" y="5786454"/>
            <a:ext cx="2409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Военный -  папа Жени</a:t>
            </a:r>
            <a:endParaRPr lang="ru-RU" dirty="0"/>
          </a:p>
        </p:txBody>
      </p:sp>
      <p:pic>
        <p:nvPicPr>
          <p:cNvPr id="8" name="Picture 3" descr="C:\Users\Группа 1\Documents\документы для группы\фото группы\фото тел 2\IMG_20140221_1116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393389"/>
            <a:ext cx="3286148" cy="2464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857224" y="5715016"/>
            <a:ext cx="2571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Экскурсия в воинскую часть - продолжение встречи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2050" name="Picture 2" descr="C:\Users\Группа 1\Documents\документы для группы\фото группы\фото тел 2\IMG_20131031_165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785794"/>
            <a:ext cx="2428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Мастер класс от плотника </a:t>
            </a:r>
          </a:p>
          <a:p>
            <a:pPr algn="ctr"/>
            <a:r>
              <a:rPr lang="ru-RU" sz="1600" b="1" dirty="0" smtClean="0"/>
              <a:t> - дедушка Яны</a:t>
            </a:r>
            <a:endParaRPr lang="ru-RU" sz="16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04800" y="5000636"/>
            <a:ext cx="3481382" cy="10794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Picture 3" descr="C:\Users\Группа 1\Documents\документы для группы\фото группы\мчс Инт доска весна 2014\IMG_20140516_1056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571612"/>
            <a:ext cx="3595681" cy="2696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7286644" y="3214686"/>
            <a:ext cx="18573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Диспетчер пожарной части  - мама Полины</a:t>
            </a:r>
            <a:endParaRPr lang="ru-RU" b="1" dirty="0"/>
          </a:p>
        </p:txBody>
      </p:sp>
      <p:pic>
        <p:nvPicPr>
          <p:cNvPr id="11" name="Picture 3" descr="C:\Users\Группа 1\Documents\документы для группы\фото группы\осень 2014,печем хлеб,\IMG_20141002_1136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143380"/>
            <a:ext cx="3619492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928794" y="4286256"/>
            <a:ext cx="2033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Парикмахер – мама Полины</a:t>
            </a:r>
            <a:endParaRPr lang="ru-RU" b="1" dirty="0"/>
          </a:p>
        </p:txBody>
      </p:sp>
      <p:pic>
        <p:nvPicPr>
          <p:cNvPr id="13" name="Picture 3" descr="C:\Users\Группа 1\Documents\документы для группы\аттестация 2014\фото для портф\школа №1 2014\IMG_45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4071942"/>
            <a:ext cx="3500462" cy="2625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7143768" y="5929330"/>
            <a:ext cx="2000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Бабушка Тимоши - учитель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214422"/>
            <a:ext cx="8686800" cy="8382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Чтение художественной литературы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100" name="Picture 4" descr="О профессия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962752"/>
            <a:ext cx="1500198" cy="2339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4102" name="Picture 6" descr="Puzkarapuz.org скачать для детей и родителей развивающие обу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857364"/>
            <a:ext cx="1720816" cy="2340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4104" name="Picture 8" descr="Мамы всякие нужны.Детям о профессиях - Look4Book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57488" y="4214818"/>
            <a:ext cx="2976582" cy="2381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4106" name="Picture 10" descr="Замечательные профессии. Скачат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428736"/>
            <a:ext cx="2428852" cy="2428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elaxedModerately"/>
            <a:lightRig rig="threePt" dir="t"/>
          </a:scene3d>
        </p:spPr>
      </p:pic>
      <p:pic>
        <p:nvPicPr>
          <p:cNvPr id="4108" name="Picture 12" descr="Поиграем в докторов - Детская литература Книги для самых маленьких (до 3 лет) - Цены снижены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3000372"/>
            <a:ext cx="2619369" cy="3588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</p:spPr>
      </p:pic>
      <p:pic>
        <p:nvPicPr>
          <p:cNvPr id="4110" name="Picture 14" descr="Большая детская энциклопедия. Том 6. Профессии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4214818"/>
            <a:ext cx="1905000" cy="2447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Above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Викторина по профессиям  </a:t>
            </a:r>
            <a:endParaRPr lang="ru-RU" sz="2400" dirty="0"/>
          </a:p>
        </p:txBody>
      </p:sp>
      <p:pic>
        <p:nvPicPr>
          <p:cNvPr id="1026" name="Picture 2" descr="C:\Users\Группа 1\Documents\документы для группы\аттестация 2014\фото для портф\коррекцион раб\IMG_20150120_1016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Группа 1\Documents\документы для группы\аттестация 2014\фото для портф\коррекцион раб\IMG_20150120_1105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214554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00034" y="4714884"/>
            <a:ext cx="3571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закрепить знания о разных профессиях, формировать представления о важности и значимости всех профессий, воспитывать уважение к людям труда, их деятельности и ее результатам.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Выставка творческих работ</a:t>
            </a:r>
            <a:endParaRPr lang="ru-RU" sz="1800" dirty="0"/>
          </a:p>
        </p:txBody>
      </p:sp>
      <p:pic>
        <p:nvPicPr>
          <p:cNvPr id="5122" name="Picture 2" descr="C:\Users\Группа 1\Documents\документы для группы\аттестация 2014\фото для портф\IMG_16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000240"/>
            <a:ext cx="6143668" cy="4607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</TotalTime>
  <Words>315</Words>
  <Application>Microsoft Office PowerPoint</Application>
  <PresentationFormat>Экран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Автор проекта:  Миронова Наталья Александровна воспитатель МБДОУ «Детский сад №4  компенсирующего вида»  </vt:lpstr>
      <vt:lpstr>     </vt:lpstr>
      <vt:lpstr>Слайд 3</vt:lpstr>
      <vt:lpstr>Практическая деятельность</vt:lpstr>
      <vt:lpstr>Интересные Встречи с родителями</vt:lpstr>
      <vt:lpstr>Слайд 6</vt:lpstr>
      <vt:lpstr>Чтение художественной литературы</vt:lpstr>
      <vt:lpstr>Викторина по профессиям  </vt:lpstr>
      <vt:lpstr>Выставка творческих работ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 проекта:  Миронова Наталья Александровна воспитатель МБДОУ «Детский сад №4  компенсирующего вида»  </dc:title>
  <dc:creator>1</dc:creator>
  <cp:lastModifiedBy>Группа 1</cp:lastModifiedBy>
  <cp:revision>20</cp:revision>
  <dcterms:created xsi:type="dcterms:W3CDTF">2014-08-21T05:39:20Z</dcterms:created>
  <dcterms:modified xsi:type="dcterms:W3CDTF">2015-01-22T11:29:42Z</dcterms:modified>
</cp:coreProperties>
</file>