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9" r:id="rId3"/>
    <p:sldId id="256" r:id="rId4"/>
    <p:sldId id="279" r:id="rId5"/>
    <p:sldId id="283" r:id="rId6"/>
    <p:sldId id="262" r:id="rId7"/>
    <p:sldId id="263" r:id="rId8"/>
    <p:sldId id="260" r:id="rId9"/>
    <p:sldId id="272" r:id="rId10"/>
    <p:sldId id="275" r:id="rId11"/>
    <p:sldId id="271" r:id="rId12"/>
    <p:sldId id="276" r:id="rId13"/>
    <p:sldId id="261" r:id="rId14"/>
    <p:sldId id="266" r:id="rId15"/>
    <p:sldId id="269" r:id="rId16"/>
    <p:sldId id="257" r:id="rId17"/>
    <p:sldId id="267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2" autoAdjust="0"/>
    <p:restoredTop sz="94660"/>
  </p:normalViewPr>
  <p:slideViewPr>
    <p:cSldViewPr>
      <p:cViewPr varScale="1">
        <p:scale>
          <a:sx n="31" d="100"/>
          <a:sy n="31" d="100"/>
        </p:scale>
        <p:origin x="-66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2FFD2-8E8C-4928-9636-8863548B74A9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4824-F68E-4AB2-A7E4-58587F2BB5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2FFD2-8E8C-4928-9636-8863548B74A9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4824-F68E-4AB2-A7E4-58587F2BB5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2FFD2-8E8C-4928-9636-8863548B74A9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4824-F68E-4AB2-A7E4-58587F2BB5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2FFD2-8E8C-4928-9636-8863548B74A9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4824-F68E-4AB2-A7E4-58587F2BB5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2FFD2-8E8C-4928-9636-8863548B74A9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4824-F68E-4AB2-A7E4-58587F2BB5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2FFD2-8E8C-4928-9636-8863548B74A9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4824-F68E-4AB2-A7E4-58587F2BB5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2FFD2-8E8C-4928-9636-8863548B74A9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4824-F68E-4AB2-A7E4-58587F2BB5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2FFD2-8E8C-4928-9636-8863548B74A9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4824-F68E-4AB2-A7E4-58587F2BB5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2FFD2-8E8C-4928-9636-8863548B74A9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4824-F68E-4AB2-A7E4-58587F2BB5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2FFD2-8E8C-4928-9636-8863548B74A9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4824-F68E-4AB2-A7E4-58587F2BB5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2FFD2-8E8C-4928-9636-8863548B74A9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D4824-F68E-4AB2-A7E4-58587F2BB5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2FFD2-8E8C-4928-9636-8863548B74A9}" type="datetimeFigureOut">
              <a:rPr lang="ru-RU" smtClean="0"/>
              <a:pPr/>
              <a:t>01.12.2014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D4824-F68E-4AB2-A7E4-58587F2BB5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gif"/><Relationship Id="rId4" Type="http://schemas.openxmlformats.org/officeDocument/2006/relationships/image" Target="../media/image2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jpeg"/><Relationship Id="rId9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gif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3" name="Picture 1" descr="C:\Users\user\Desktop\Новая папка\be5b2ff405ec919a67f352892f4f590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836712"/>
            <a:ext cx="914400" cy="914400"/>
          </a:xfrm>
          <a:prstGeom prst="rect">
            <a:avLst/>
          </a:prstGeom>
          <a:noFill/>
        </p:spPr>
      </p:pic>
      <p:pic>
        <p:nvPicPr>
          <p:cNvPr id="13314" name="Picture 2" descr="C:\Users\user\Desktop\Новая папка\be5b2ff405ec919a67f352892f4f590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0"/>
            <a:ext cx="914400" cy="914400"/>
          </a:xfrm>
          <a:prstGeom prst="rect">
            <a:avLst/>
          </a:prstGeom>
          <a:noFill/>
        </p:spPr>
      </p:pic>
      <p:pic>
        <p:nvPicPr>
          <p:cNvPr id="13315" name="Picture 3" descr="C:\Users\user\Desktop\Новая папка\be5b2ff405ec919a67f352892f4f590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04664"/>
            <a:ext cx="914400" cy="914400"/>
          </a:xfrm>
          <a:prstGeom prst="rect">
            <a:avLst/>
          </a:prstGeom>
          <a:noFill/>
        </p:spPr>
      </p:pic>
      <p:pic>
        <p:nvPicPr>
          <p:cNvPr id="13316" name="Picture 4" descr="C:\Users\user\Desktop\Новая папка\be5b2ff405ec919a67f352892f4f590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988840"/>
            <a:ext cx="914400" cy="914400"/>
          </a:xfrm>
          <a:prstGeom prst="rect">
            <a:avLst/>
          </a:prstGeom>
          <a:noFill/>
        </p:spPr>
      </p:pic>
      <p:pic>
        <p:nvPicPr>
          <p:cNvPr id="13317" name="Picture 5" descr="C:\Users\user\Desktop\Новая папка\be5b2ff405ec919a67f352892f4f590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2" y="908720"/>
            <a:ext cx="683568" cy="698376"/>
          </a:xfrm>
          <a:prstGeom prst="rect">
            <a:avLst/>
          </a:prstGeom>
          <a:noFill/>
        </p:spPr>
      </p:pic>
      <p:pic>
        <p:nvPicPr>
          <p:cNvPr id="13318" name="Picture 6" descr="C:\Users\user\Desktop\Новая папка\be5b2ff405ec919a67f352892f4f590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3501008"/>
            <a:ext cx="914400" cy="914400"/>
          </a:xfrm>
          <a:prstGeom prst="rect">
            <a:avLst/>
          </a:prstGeom>
          <a:noFill/>
        </p:spPr>
      </p:pic>
      <p:pic>
        <p:nvPicPr>
          <p:cNvPr id="13319" name="Picture 7" descr="C:\Users\user\Desktop\Новая папка\be5b2ff405ec919a67f352892f4f590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124744"/>
            <a:ext cx="914400" cy="914400"/>
          </a:xfrm>
          <a:prstGeom prst="rect">
            <a:avLst/>
          </a:prstGeom>
          <a:noFill/>
        </p:spPr>
      </p:pic>
      <p:pic>
        <p:nvPicPr>
          <p:cNvPr id="13320" name="Picture 8" descr="C:\Users\user\Desktop\Новая папка\be5b2ff405ec919a67f352892f4f590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556792"/>
            <a:ext cx="914400" cy="914400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79512" y="2708920"/>
            <a:ext cx="129614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6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ea typeface="Times New Roman" pitchFamily="18" charset="0"/>
                <a:cs typeface="Arial" pitchFamily="34" charset="0"/>
              </a:rPr>
              <a:t>У</a:t>
            </a:r>
            <a:endParaRPr kumimoji="0" lang="ru-RU" sz="9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032" name="Picture 8" descr="santa-thumb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268760"/>
            <a:ext cx="180020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i?id=f8c6421631a1db5d85eac46b42e694e1-04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132856"/>
            <a:ext cx="1597868" cy="2189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5580112" y="2708920"/>
            <a:ext cx="125963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6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ea typeface="Times New Roman" pitchFamily="18" charset="0"/>
                <a:cs typeface="Arial" pitchFamily="34" charset="0"/>
              </a:rPr>
              <a:t>И</a:t>
            </a:r>
            <a:endParaRPr kumimoji="0" lang="ru-RU" sz="9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035" name="Picture 11" descr="Посох Деда Мороз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1772816"/>
            <a:ext cx="145506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0.39306 0.008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0.02616 L -0.41094 0.0208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852936"/>
            <a:ext cx="93006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 smtClean="0">
                <a:solidFill>
                  <a:srgbClr val="C00000"/>
                </a:solidFill>
              </a:rPr>
              <a:t>А</a:t>
            </a:r>
            <a:endParaRPr lang="ru-RU" sz="96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2852936"/>
            <a:ext cx="85792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9600" b="1" dirty="0" smtClean="0">
                <a:solidFill>
                  <a:srgbClr val="CC0000"/>
                </a:solidFill>
                <a:ea typeface="Times New Roman" pitchFamily="18" charset="0"/>
                <a:cs typeface="Arial" pitchFamily="34" charset="0"/>
              </a:rPr>
              <a:t>У</a:t>
            </a:r>
            <a:endParaRPr lang="ru-RU" sz="9600" dirty="0" smtClean="0">
              <a:cs typeface="Arial" pitchFamily="34" charset="0"/>
            </a:endParaRPr>
          </a:p>
        </p:txBody>
      </p:sp>
      <p:pic>
        <p:nvPicPr>
          <p:cNvPr id="2049" name="Picture 1" descr="сне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556792"/>
            <a:ext cx="140699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i?id=2e12463fae9f305c68ca1ee8a4a4f071-110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060848"/>
            <a:ext cx="151216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796136" y="2852936"/>
            <a:ext cx="98777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9600" b="1" dirty="0" smtClean="0">
                <a:solidFill>
                  <a:srgbClr val="CC0000"/>
                </a:solidFill>
                <a:ea typeface="Times New Roman" pitchFamily="18" charset="0"/>
                <a:cs typeface="Arial" pitchFamily="34" charset="0"/>
              </a:rPr>
              <a:t>И</a:t>
            </a:r>
            <a:endParaRPr lang="ru-RU" sz="9600" dirty="0" smtClean="0">
              <a:cs typeface="Arial" pitchFamily="34" charset="0"/>
            </a:endParaRPr>
          </a:p>
        </p:txBody>
      </p:sp>
      <p:pic>
        <p:nvPicPr>
          <p:cNvPr id="2051" name="Picture 3" descr="i?id=8a4d1a97aee67480ac3c24fc86cec296-138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1700808"/>
            <a:ext cx="1551012" cy="252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852936"/>
            <a:ext cx="93006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 smtClean="0">
                <a:solidFill>
                  <a:srgbClr val="C00000"/>
                </a:solidFill>
              </a:rPr>
              <a:t>А</a:t>
            </a:r>
            <a:endParaRPr lang="ru-RU" sz="96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2852936"/>
            <a:ext cx="85792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9600" b="1" dirty="0" smtClean="0">
                <a:solidFill>
                  <a:srgbClr val="CC0000"/>
                </a:solidFill>
                <a:ea typeface="Times New Roman" pitchFamily="18" charset="0"/>
                <a:cs typeface="Arial" pitchFamily="34" charset="0"/>
              </a:rPr>
              <a:t>У</a:t>
            </a:r>
            <a:endParaRPr lang="ru-RU" sz="9600" dirty="0" smtClean="0">
              <a:cs typeface="Arial" pitchFamily="34" charset="0"/>
            </a:endParaRPr>
          </a:p>
        </p:txBody>
      </p:sp>
      <p:pic>
        <p:nvPicPr>
          <p:cNvPr id="2049" name="Picture 1" descr="сне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556792"/>
            <a:ext cx="140699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i?id=2e12463fae9f305c68ca1ee8a4a4f071-110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204864"/>
            <a:ext cx="151216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940152" y="2852936"/>
            <a:ext cx="98777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9600" b="1" dirty="0" smtClean="0">
                <a:solidFill>
                  <a:srgbClr val="CC0000"/>
                </a:solidFill>
                <a:ea typeface="Times New Roman" pitchFamily="18" charset="0"/>
                <a:cs typeface="Arial" pitchFamily="34" charset="0"/>
              </a:rPr>
              <a:t>И</a:t>
            </a:r>
            <a:endParaRPr lang="ru-RU" sz="9600" dirty="0" smtClean="0">
              <a:cs typeface="Arial" pitchFamily="34" charset="0"/>
            </a:endParaRPr>
          </a:p>
        </p:txBody>
      </p:sp>
      <p:pic>
        <p:nvPicPr>
          <p:cNvPr id="2051" name="Picture 3" descr="i?id=8a4d1a97aee67480ac3c24fc86cec296-138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1772816"/>
            <a:ext cx="1551012" cy="252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32 0.01551 L 0.33872 -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" y="-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85185E-6 L -0.36614 0.0106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877589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5" name="Picture 3" descr="C:\Users\user\Desktop\be5b2ff405ec919a67f352892f4f590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971800"/>
            <a:ext cx="914400" cy="914400"/>
          </a:xfrm>
          <a:prstGeom prst="rect">
            <a:avLst/>
          </a:prstGeom>
          <a:noFill/>
        </p:spPr>
      </p:pic>
      <p:pic>
        <p:nvPicPr>
          <p:cNvPr id="3076" name="Picture 4" descr="C:\Users\user\Desktop\be5b2ff405ec919a67f352892f4f590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1268760"/>
            <a:ext cx="914400" cy="817240"/>
          </a:xfrm>
          <a:prstGeom prst="rect">
            <a:avLst/>
          </a:prstGeom>
          <a:noFill/>
        </p:spPr>
      </p:pic>
      <p:pic>
        <p:nvPicPr>
          <p:cNvPr id="3077" name="Picture 5" descr="C:\Users\user\Desktop\be5b2ff405ec919a67f352892f4f590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348880"/>
            <a:ext cx="914400" cy="914400"/>
          </a:xfrm>
          <a:prstGeom prst="rect">
            <a:avLst/>
          </a:prstGeom>
          <a:noFill/>
        </p:spPr>
      </p:pic>
      <p:pic>
        <p:nvPicPr>
          <p:cNvPr id="3078" name="Picture 6" descr="C:\Users\user\Desktop\be5b2ff405ec919a67f352892f4f590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971800"/>
            <a:ext cx="914400" cy="914400"/>
          </a:xfrm>
          <a:prstGeom prst="rect">
            <a:avLst/>
          </a:prstGeom>
          <a:noFill/>
        </p:spPr>
      </p:pic>
      <p:pic>
        <p:nvPicPr>
          <p:cNvPr id="3079" name="Picture 7" descr="C:\Users\user\Desktop\be5b2ff405ec919a67f352892f4f590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196752"/>
            <a:ext cx="914400" cy="914400"/>
          </a:xfrm>
          <a:prstGeom prst="rect">
            <a:avLst/>
          </a:prstGeom>
          <a:noFill/>
        </p:spPr>
      </p:pic>
      <p:pic>
        <p:nvPicPr>
          <p:cNvPr id="3080" name="Picture 8" descr="C:\Users\user\Desktop\be5b2ff405ec919a67f352892f4f590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908720"/>
            <a:ext cx="914400" cy="914400"/>
          </a:xfrm>
          <a:prstGeom prst="rect">
            <a:avLst/>
          </a:prstGeom>
          <a:noFill/>
        </p:spPr>
      </p:pic>
      <p:pic>
        <p:nvPicPr>
          <p:cNvPr id="3081" name="Picture 9" descr="C:\Users\user\Desktop\be5b2ff405ec919a67f352892f4f590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149080"/>
            <a:ext cx="914400" cy="914400"/>
          </a:xfrm>
          <a:prstGeom prst="rect">
            <a:avLst/>
          </a:prstGeom>
          <a:noFill/>
        </p:spPr>
      </p:pic>
      <p:pic>
        <p:nvPicPr>
          <p:cNvPr id="3082" name="Picture 10" descr="C:\Users\user\Desktop\be5b2ff405ec919a67f352892f4f590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725144"/>
            <a:ext cx="914400" cy="914400"/>
          </a:xfrm>
          <a:prstGeom prst="rect">
            <a:avLst/>
          </a:prstGeom>
          <a:noFill/>
        </p:spPr>
      </p:pic>
      <p:pic>
        <p:nvPicPr>
          <p:cNvPr id="3083" name="Picture 11" descr="C:\Users\user\Desktop\be5b2ff405ec919a67f352892f4f590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653136"/>
            <a:ext cx="914400" cy="914400"/>
          </a:xfrm>
          <a:prstGeom prst="rect">
            <a:avLst/>
          </a:prstGeom>
          <a:noFill/>
        </p:spPr>
      </p:pic>
      <p:pic>
        <p:nvPicPr>
          <p:cNvPr id="3088" name="Picture 16" descr="C:\Users\user\Desktop\fFHvu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32656"/>
            <a:ext cx="8064896" cy="633670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05925" cy="698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user\Desktop\дед мороз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3573016"/>
            <a:ext cx="1475656" cy="2086744"/>
          </a:xfrm>
          <a:prstGeom prst="rect">
            <a:avLst/>
          </a:prstGeom>
          <a:noFill/>
        </p:spPr>
      </p:pic>
      <p:pic>
        <p:nvPicPr>
          <p:cNvPr id="2051" name="Picture 3" descr="C:\Users\user\Desktop\be5b2ff405ec919a67f352892f4f590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1340768"/>
            <a:ext cx="914400" cy="914400"/>
          </a:xfrm>
          <a:prstGeom prst="rect">
            <a:avLst/>
          </a:prstGeom>
          <a:noFill/>
        </p:spPr>
      </p:pic>
      <p:pic>
        <p:nvPicPr>
          <p:cNvPr id="2" name="Picture 4" descr="C:\Users\user\Desktop\be5b2ff405ec919a67f352892f4f590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3068960"/>
            <a:ext cx="914400" cy="914400"/>
          </a:xfrm>
          <a:prstGeom prst="rect">
            <a:avLst/>
          </a:prstGeom>
          <a:noFill/>
        </p:spPr>
      </p:pic>
      <p:pic>
        <p:nvPicPr>
          <p:cNvPr id="2053" name="Picture 5" descr="C:\Users\user\Desktop\be5b2ff405ec919a67f352892f4f590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2780928"/>
            <a:ext cx="914400" cy="914400"/>
          </a:xfrm>
          <a:prstGeom prst="rect">
            <a:avLst/>
          </a:prstGeom>
          <a:noFill/>
        </p:spPr>
      </p:pic>
      <p:pic>
        <p:nvPicPr>
          <p:cNvPr id="2054" name="Picture 6" descr="C:\Users\user\Desktop\be5b2ff405ec919a67f352892f4f590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476672"/>
            <a:ext cx="914400" cy="914400"/>
          </a:xfrm>
          <a:prstGeom prst="rect">
            <a:avLst/>
          </a:prstGeom>
          <a:noFill/>
        </p:spPr>
      </p:pic>
      <p:pic>
        <p:nvPicPr>
          <p:cNvPr id="2055" name="Picture 7" descr="C:\Users\user\Desktop\be5b2ff405ec919a67f352892f4f590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700808"/>
            <a:ext cx="914400" cy="914400"/>
          </a:xfrm>
          <a:prstGeom prst="rect">
            <a:avLst/>
          </a:prstGeom>
          <a:noFill/>
        </p:spPr>
      </p:pic>
      <p:pic>
        <p:nvPicPr>
          <p:cNvPr id="2056" name="Picture 8" descr="C:\Users\user\Desktop\be5b2ff405ec919a67f352892f4f590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124744"/>
            <a:ext cx="914400" cy="914400"/>
          </a:xfrm>
          <a:prstGeom prst="rect">
            <a:avLst/>
          </a:prstGeom>
          <a:noFill/>
        </p:spPr>
      </p:pic>
      <p:pic>
        <p:nvPicPr>
          <p:cNvPr id="2057" name="Picture 9" descr="C:\Users\user\Desktop\be5b2ff405ec919a67f352892f4f590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548680"/>
            <a:ext cx="914400" cy="914400"/>
          </a:xfrm>
          <a:prstGeom prst="rect">
            <a:avLst/>
          </a:prstGeom>
          <a:noFill/>
        </p:spPr>
      </p:pic>
      <p:pic>
        <p:nvPicPr>
          <p:cNvPr id="2058" name="Picture 10" descr="C:\Users\user\Desktop\ZZV3NU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52536" y="1124744"/>
            <a:ext cx="3491880" cy="6048672"/>
          </a:xfrm>
          <a:prstGeom prst="rect">
            <a:avLst/>
          </a:prstGeom>
          <a:noFill/>
        </p:spPr>
      </p:pic>
      <p:pic>
        <p:nvPicPr>
          <p:cNvPr id="10241" name="Picture 1" descr="C:\Users\user\Desktop\Новая папка\be5b2ff405ec919a67f352892f4f590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260648"/>
            <a:ext cx="720080" cy="653752"/>
          </a:xfrm>
          <a:prstGeom prst="rect">
            <a:avLst/>
          </a:prstGeom>
          <a:noFill/>
        </p:spPr>
      </p:pic>
      <p:pic>
        <p:nvPicPr>
          <p:cNvPr id="10242" name="Picture 2" descr="C:\Users\user\Desktop\Новая папка\be5b2ff405ec919a67f352892f4f590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260648"/>
            <a:ext cx="914400" cy="914400"/>
          </a:xfrm>
          <a:prstGeom prst="rect">
            <a:avLst/>
          </a:prstGeom>
          <a:noFill/>
        </p:spPr>
      </p:pic>
      <p:pic>
        <p:nvPicPr>
          <p:cNvPr id="10243" name="Picture 3" descr="C:\Users\user\Desktop\Новая папка\be5b2ff405ec919a67f352892f4f590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60648"/>
            <a:ext cx="914400" cy="914400"/>
          </a:xfrm>
          <a:prstGeom prst="rect">
            <a:avLst/>
          </a:prstGeom>
          <a:noFill/>
        </p:spPr>
      </p:pic>
      <p:pic>
        <p:nvPicPr>
          <p:cNvPr id="10244" name="Picture 4" descr="C:\Users\user\Desktop\Новая папка\be5b2ff405ec919a67f352892f4f590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2132856"/>
            <a:ext cx="914400" cy="914400"/>
          </a:xfrm>
          <a:prstGeom prst="rect">
            <a:avLst/>
          </a:prstGeom>
          <a:noFill/>
        </p:spPr>
      </p:pic>
      <p:pic>
        <p:nvPicPr>
          <p:cNvPr id="10245" name="Picture 5" descr="C:\Users\user\Desktop\Новая папка\be5b2ff405ec919a67f352892f4f590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1844824"/>
            <a:ext cx="914400" cy="914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-0.21649 0.115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" y="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649 0.11551 L -0.42708 0.0685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" y="-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Users\user\Desktop\Pm5BmU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568951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Новая папка\окса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1547664" cy="2664296"/>
          </a:xfrm>
          <a:prstGeom prst="rect">
            <a:avLst/>
          </a:prstGeom>
          <a:noFill/>
        </p:spPr>
      </p:pic>
      <p:pic>
        <p:nvPicPr>
          <p:cNvPr id="3" name="Picture 2" descr="G:\Новая папка\окса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484784"/>
            <a:ext cx="1440160" cy="2592288"/>
          </a:xfrm>
          <a:prstGeom prst="rect">
            <a:avLst/>
          </a:prstGeom>
          <a:noFill/>
        </p:spPr>
      </p:pic>
      <p:pic>
        <p:nvPicPr>
          <p:cNvPr id="4" name="Picture 2" descr="G:\Новая папка\оксан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1484784"/>
            <a:ext cx="1368152" cy="2592288"/>
          </a:xfrm>
          <a:prstGeom prst="rect">
            <a:avLst/>
          </a:prstGeom>
          <a:noFill/>
        </p:spPr>
      </p:pic>
      <p:pic>
        <p:nvPicPr>
          <p:cNvPr id="5" name="Picture 2" descr="G:\Новая папка\окса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84784"/>
            <a:ext cx="1440160" cy="2592288"/>
          </a:xfrm>
          <a:prstGeom prst="rect">
            <a:avLst/>
          </a:prstGeom>
          <a:noFill/>
        </p:spPr>
      </p:pic>
      <p:pic>
        <p:nvPicPr>
          <p:cNvPr id="6" name="Picture 2" descr="G:\Новая папка\окса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484784"/>
            <a:ext cx="1440160" cy="2592288"/>
          </a:xfrm>
          <a:prstGeom prst="rect">
            <a:avLst/>
          </a:prstGeom>
          <a:noFill/>
        </p:spPr>
      </p:pic>
      <p:pic>
        <p:nvPicPr>
          <p:cNvPr id="7" name="Picture 2" descr="G:\Новая папка\оксан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1484784"/>
            <a:ext cx="1368152" cy="2592288"/>
          </a:xfrm>
          <a:prstGeom prst="rect">
            <a:avLst/>
          </a:prstGeom>
          <a:noFill/>
        </p:spPr>
      </p:pic>
      <p:pic>
        <p:nvPicPr>
          <p:cNvPr id="8" name="Рисунок 7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4293096"/>
            <a:ext cx="720081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156176" y="4221088"/>
            <a:ext cx="4956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cs typeface="Times New Roman" pitchFamily="18" charset="0"/>
              </a:rPr>
              <a:t>А</a:t>
            </a:r>
            <a:endParaRPr lang="ru-RU" sz="40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00392" y="4221088"/>
            <a:ext cx="82758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4221088"/>
            <a:ext cx="82758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0" y="4149080"/>
            <a:ext cx="5501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cs typeface="Times New Roman" pitchFamily="18" charset="0"/>
              </a:rPr>
              <a:t>ы</a:t>
            </a:r>
            <a:endParaRPr lang="ru-RU" sz="40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872" y="4221088"/>
            <a:ext cx="79208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059832" y="4149080"/>
            <a:ext cx="4283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у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4048" y="4293096"/>
            <a:ext cx="792088" cy="606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4427984" y="4221088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68344" y="4221088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э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8" name="Рисунок 17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51720" y="4293096"/>
            <a:ext cx="82981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1619672" y="4221088"/>
            <a:ext cx="4603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о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20" name="Рисунок 19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2348880"/>
            <a:ext cx="36004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51720" y="2348880"/>
            <a:ext cx="36004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63888" y="2348880"/>
            <a:ext cx="28803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32040" y="2420888"/>
            <a:ext cx="432048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2348880"/>
            <a:ext cx="36004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56376" y="2348880"/>
            <a:ext cx="432048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57160" y="571480"/>
          <a:ext cx="8429680" cy="5715039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685936"/>
                <a:gridCol w="1685936"/>
                <a:gridCol w="1685936"/>
                <a:gridCol w="1685936"/>
                <a:gridCol w="1685936"/>
              </a:tblGrid>
              <a:tr h="190501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90501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190501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7" name="Picture 3" descr="H:\Новая папка\валенки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642918"/>
            <a:ext cx="1571636" cy="1785950"/>
          </a:xfrm>
          <a:prstGeom prst="rect">
            <a:avLst/>
          </a:prstGeom>
          <a:noFill/>
        </p:spPr>
      </p:pic>
      <p:pic>
        <p:nvPicPr>
          <p:cNvPr id="1028" name="Picture 4" descr="H:\Новая папка\коньки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642918"/>
            <a:ext cx="1643074" cy="171451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715272" y="1000108"/>
            <a:ext cx="357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H:\Новая папка\салазки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500306"/>
            <a:ext cx="1500199" cy="1785950"/>
          </a:xfrm>
          <a:prstGeom prst="rect">
            <a:avLst/>
          </a:prstGeom>
          <a:noFill/>
        </p:spPr>
      </p:pic>
      <p:pic>
        <p:nvPicPr>
          <p:cNvPr id="1030" name="Picture 6" descr="H:\Новая папка\сказки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2571744"/>
            <a:ext cx="1357322" cy="1714512"/>
          </a:xfrm>
          <a:prstGeom prst="rect">
            <a:avLst/>
          </a:prstGeom>
          <a:noFill/>
        </p:spPr>
      </p:pic>
      <p:pic>
        <p:nvPicPr>
          <p:cNvPr id="1031" name="Picture 7" descr="H:\Новая папка\дед да баба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2564904"/>
            <a:ext cx="1428760" cy="1714512"/>
          </a:xfrm>
          <a:prstGeom prst="rect">
            <a:avLst/>
          </a:prstGeom>
          <a:noFill/>
        </p:spPr>
      </p:pic>
      <p:pic>
        <p:nvPicPr>
          <p:cNvPr id="1032" name="Picture 8" descr="H:\Новая папка\фонарики 3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34" y="4429132"/>
            <a:ext cx="571504" cy="785818"/>
          </a:xfrm>
          <a:prstGeom prst="rect">
            <a:avLst/>
          </a:prstGeom>
          <a:noFill/>
        </p:spPr>
      </p:pic>
      <p:pic>
        <p:nvPicPr>
          <p:cNvPr id="14" name="Picture 8" descr="H:\Новая папка\фонарики 3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57290" y="4572008"/>
            <a:ext cx="571504" cy="857256"/>
          </a:xfrm>
          <a:prstGeom prst="rect">
            <a:avLst/>
          </a:prstGeom>
          <a:noFill/>
        </p:spPr>
      </p:pic>
      <p:pic>
        <p:nvPicPr>
          <p:cNvPr id="15" name="Picture 8" descr="H:\Новая папка\фонарики 3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48" y="5357826"/>
            <a:ext cx="584493" cy="714380"/>
          </a:xfrm>
          <a:prstGeom prst="rect">
            <a:avLst/>
          </a:prstGeom>
          <a:noFill/>
        </p:spPr>
      </p:pic>
      <p:pic>
        <p:nvPicPr>
          <p:cNvPr id="1033" name="Picture 9" descr="H:\Новая папка\зима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08" y="642918"/>
            <a:ext cx="1500198" cy="1785950"/>
          </a:xfrm>
          <a:prstGeom prst="rect">
            <a:avLst/>
          </a:prstGeom>
          <a:noFill/>
        </p:spPr>
      </p:pic>
      <p:pic>
        <p:nvPicPr>
          <p:cNvPr id="1034" name="Picture 10" descr="H:\Новая папка\улыбка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7620" y="785794"/>
            <a:ext cx="1428750" cy="1428750"/>
          </a:xfrm>
          <a:prstGeom prst="rect">
            <a:avLst/>
          </a:prstGeom>
          <a:noFill/>
        </p:spPr>
      </p:pic>
      <p:pic>
        <p:nvPicPr>
          <p:cNvPr id="1035" name="Picture 11" descr="H:\Новая папка\лыжня.jpe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3108" y="2571744"/>
            <a:ext cx="1500198" cy="1714512"/>
          </a:xfrm>
          <a:prstGeom prst="rect">
            <a:avLst/>
          </a:prstGeom>
          <a:noFill/>
        </p:spPr>
      </p:pic>
      <p:pic>
        <p:nvPicPr>
          <p:cNvPr id="1036" name="Picture 12" descr="H:\Новая папка\качели.jpe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85984" y="4429132"/>
            <a:ext cx="1428760" cy="1714512"/>
          </a:xfrm>
          <a:prstGeom prst="rect">
            <a:avLst/>
          </a:prstGeom>
          <a:noFill/>
        </p:spPr>
      </p:pic>
      <p:pic>
        <p:nvPicPr>
          <p:cNvPr id="20" name="Picture 9" descr="H:\Новая папка\зима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86182" y="4429132"/>
            <a:ext cx="1571636" cy="1857388"/>
          </a:xfrm>
          <a:prstGeom prst="rect">
            <a:avLst/>
          </a:prstGeom>
          <a:noFill/>
        </p:spPr>
      </p:pic>
      <p:pic>
        <p:nvPicPr>
          <p:cNvPr id="1037" name="Picture 13" descr="H:\Новая папка\дорога зимняя.jpe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143768" y="4429132"/>
            <a:ext cx="1571636" cy="1857388"/>
          </a:xfrm>
          <a:prstGeom prst="rect">
            <a:avLst/>
          </a:prstGeom>
          <a:noFill/>
        </p:spPr>
      </p:pic>
      <p:pic>
        <p:nvPicPr>
          <p:cNvPr id="22" name="Picture 10" descr="H:\Новая папка\улыбка.jpe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72132" y="4572008"/>
            <a:ext cx="1428750" cy="1428750"/>
          </a:xfrm>
          <a:prstGeom prst="rect">
            <a:avLst/>
          </a:prstGeom>
          <a:noFill/>
        </p:spPr>
      </p:pic>
      <p:pic>
        <p:nvPicPr>
          <p:cNvPr id="1026" name="Picture 2" descr="C:\Users\user\Desktop\Новая папка\ёлка.jpe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08304" y="2564904"/>
            <a:ext cx="1224136" cy="1800200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3" name="Picture 1" descr="C:\Users\user\Desktop\Новая папка\be5b2ff405ec919a67f352892f4f590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836712"/>
            <a:ext cx="914400" cy="914400"/>
          </a:xfrm>
          <a:prstGeom prst="rect">
            <a:avLst/>
          </a:prstGeom>
          <a:noFill/>
        </p:spPr>
      </p:pic>
      <p:pic>
        <p:nvPicPr>
          <p:cNvPr id="13314" name="Picture 2" descr="C:\Users\user\Desktop\Новая папка\be5b2ff405ec919a67f352892f4f590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0"/>
            <a:ext cx="914400" cy="914400"/>
          </a:xfrm>
          <a:prstGeom prst="rect">
            <a:avLst/>
          </a:prstGeom>
          <a:noFill/>
        </p:spPr>
      </p:pic>
      <p:pic>
        <p:nvPicPr>
          <p:cNvPr id="13315" name="Picture 3" descr="C:\Users\user\Desktop\Новая папка\be5b2ff405ec919a67f352892f4f590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04664"/>
            <a:ext cx="914400" cy="914400"/>
          </a:xfrm>
          <a:prstGeom prst="rect">
            <a:avLst/>
          </a:prstGeom>
          <a:noFill/>
        </p:spPr>
      </p:pic>
      <p:pic>
        <p:nvPicPr>
          <p:cNvPr id="13316" name="Picture 4" descr="C:\Users\user\Desktop\Новая папка\be5b2ff405ec919a67f352892f4f590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988840"/>
            <a:ext cx="914400" cy="914400"/>
          </a:xfrm>
          <a:prstGeom prst="rect">
            <a:avLst/>
          </a:prstGeom>
          <a:noFill/>
        </p:spPr>
      </p:pic>
      <p:pic>
        <p:nvPicPr>
          <p:cNvPr id="13317" name="Picture 5" descr="C:\Users\user\Desktop\Новая папка\be5b2ff405ec919a67f352892f4f590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2" y="908720"/>
            <a:ext cx="683568" cy="698376"/>
          </a:xfrm>
          <a:prstGeom prst="rect">
            <a:avLst/>
          </a:prstGeom>
          <a:noFill/>
        </p:spPr>
      </p:pic>
      <p:pic>
        <p:nvPicPr>
          <p:cNvPr id="13318" name="Picture 6" descr="C:\Users\user\Desktop\Новая папка\be5b2ff405ec919a67f352892f4f590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3501008"/>
            <a:ext cx="914400" cy="914400"/>
          </a:xfrm>
          <a:prstGeom prst="rect">
            <a:avLst/>
          </a:prstGeom>
          <a:noFill/>
        </p:spPr>
      </p:pic>
      <p:pic>
        <p:nvPicPr>
          <p:cNvPr id="13319" name="Picture 7" descr="C:\Users\user\Desktop\Новая папка\be5b2ff405ec919a67f352892f4f590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124744"/>
            <a:ext cx="914400" cy="914400"/>
          </a:xfrm>
          <a:prstGeom prst="rect">
            <a:avLst/>
          </a:prstGeom>
          <a:noFill/>
        </p:spPr>
      </p:pic>
      <p:pic>
        <p:nvPicPr>
          <p:cNvPr id="13320" name="Picture 8" descr="C:\Users\user\Desktop\Новая папка\be5b2ff405ec919a67f352892f4f590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556792"/>
            <a:ext cx="914400" cy="914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user\Desktop\сне41ви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4221088"/>
            <a:ext cx="4675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cs typeface="Times New Roman" pitchFamily="18" charset="0"/>
              </a:rPr>
              <a:t>ы</a:t>
            </a:r>
            <a:endParaRPr lang="ru-RU" sz="40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4221088"/>
            <a:ext cx="504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о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31840" y="4149080"/>
            <a:ext cx="4283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у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99992" y="4221088"/>
            <a:ext cx="5420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и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00192" y="4293096"/>
            <a:ext cx="4320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cs typeface="Times New Roman" pitchFamily="18" charset="0"/>
              </a:rPr>
              <a:t>А</a:t>
            </a:r>
            <a:endParaRPr lang="ru-RU" sz="40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740352" y="4221088"/>
            <a:ext cx="4090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э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3" name="Picture 1" descr="C:\Users\user\Desktop\Новая папка\be5b2ff405ec919a67f352892f4f590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836712"/>
            <a:ext cx="914400" cy="914400"/>
          </a:xfrm>
          <a:prstGeom prst="rect">
            <a:avLst/>
          </a:prstGeom>
          <a:noFill/>
        </p:spPr>
      </p:pic>
      <p:pic>
        <p:nvPicPr>
          <p:cNvPr id="13314" name="Picture 2" descr="C:\Users\user\Desktop\Новая папка\be5b2ff405ec919a67f352892f4f590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0"/>
            <a:ext cx="914400" cy="914400"/>
          </a:xfrm>
          <a:prstGeom prst="rect">
            <a:avLst/>
          </a:prstGeom>
          <a:noFill/>
        </p:spPr>
      </p:pic>
      <p:pic>
        <p:nvPicPr>
          <p:cNvPr id="13315" name="Picture 3" descr="C:\Users\user\Desktop\Новая папка\be5b2ff405ec919a67f352892f4f590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04664"/>
            <a:ext cx="914400" cy="914400"/>
          </a:xfrm>
          <a:prstGeom prst="rect">
            <a:avLst/>
          </a:prstGeom>
          <a:noFill/>
        </p:spPr>
      </p:pic>
      <p:pic>
        <p:nvPicPr>
          <p:cNvPr id="13316" name="Picture 4" descr="C:\Users\user\Desktop\Новая папка\be5b2ff405ec919a67f352892f4f590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988840"/>
            <a:ext cx="914400" cy="914400"/>
          </a:xfrm>
          <a:prstGeom prst="rect">
            <a:avLst/>
          </a:prstGeom>
          <a:noFill/>
        </p:spPr>
      </p:pic>
      <p:pic>
        <p:nvPicPr>
          <p:cNvPr id="13317" name="Picture 5" descr="C:\Users\user\Desktop\Новая папка\be5b2ff405ec919a67f352892f4f590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0432" y="908720"/>
            <a:ext cx="683568" cy="698376"/>
          </a:xfrm>
          <a:prstGeom prst="rect">
            <a:avLst/>
          </a:prstGeom>
          <a:noFill/>
        </p:spPr>
      </p:pic>
      <p:pic>
        <p:nvPicPr>
          <p:cNvPr id="13318" name="Picture 6" descr="C:\Users\user\Desktop\Новая папка\be5b2ff405ec919a67f352892f4f590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3501008"/>
            <a:ext cx="914400" cy="914400"/>
          </a:xfrm>
          <a:prstGeom prst="rect">
            <a:avLst/>
          </a:prstGeom>
          <a:noFill/>
        </p:spPr>
      </p:pic>
      <p:pic>
        <p:nvPicPr>
          <p:cNvPr id="13319" name="Picture 7" descr="C:\Users\user\Desktop\Новая папка\be5b2ff405ec919a67f352892f4f590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124744"/>
            <a:ext cx="914400" cy="914400"/>
          </a:xfrm>
          <a:prstGeom prst="rect">
            <a:avLst/>
          </a:prstGeom>
          <a:noFill/>
        </p:spPr>
      </p:pic>
      <p:pic>
        <p:nvPicPr>
          <p:cNvPr id="13320" name="Picture 8" descr="C:\Users\user\Desktop\Новая папка\be5b2ff405ec919a67f352892f4f590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556792"/>
            <a:ext cx="914400" cy="9144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amp;Rcy;&amp;ucy;&amp;bcy;&amp;lcy;&amp;i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49530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lips2.png / &amp;Rcy;&amp;acy;&amp;zcy;&amp;ncy;&amp;ocy;&amp;iecy; - &amp;khcy;&amp;ocy;&amp;scy;&amp;tcy;&amp;icy;&amp;ncy;&amp;gcy; &amp;kcy;&amp;acy;&amp;rcy;&amp;tcy;&amp;icy;&amp;ncy;&amp;ocy;&amp;kcy; &amp;icy; &amp;fcy;&amp;ocy;&amp;tcy;&amp;ocy; &quot;PicShare.ru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708920"/>
            <a:ext cx="34290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81023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ЗВУКИ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&amp;rcy;&amp;acy;&amp;scy;&amp;kcy;&amp;rcy;&amp;acy;&amp;scy;&amp;kcy;&amp;icy; StranaKids.ru - Part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852936"/>
            <a:ext cx="36576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&amp;Rcy;&amp;ucy;&amp;chcy;&amp;kcy;&amp;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564904"/>
            <a:ext cx="40005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70219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БУКВЫ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user\Desktop\дед мороз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3573016"/>
            <a:ext cx="1475656" cy="2086744"/>
          </a:xfrm>
          <a:prstGeom prst="rect">
            <a:avLst/>
          </a:prstGeom>
          <a:noFill/>
        </p:spPr>
      </p:pic>
      <p:pic>
        <p:nvPicPr>
          <p:cNvPr id="2051" name="Picture 3" descr="C:\Users\user\Desktop\be5b2ff405ec919a67f352892f4f590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1340768"/>
            <a:ext cx="914400" cy="914400"/>
          </a:xfrm>
          <a:prstGeom prst="rect">
            <a:avLst/>
          </a:prstGeom>
          <a:noFill/>
        </p:spPr>
      </p:pic>
      <p:pic>
        <p:nvPicPr>
          <p:cNvPr id="2" name="Picture 4" descr="C:\Users\user\Desktop\be5b2ff405ec919a67f352892f4f590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3068960"/>
            <a:ext cx="914400" cy="914400"/>
          </a:xfrm>
          <a:prstGeom prst="rect">
            <a:avLst/>
          </a:prstGeom>
          <a:noFill/>
        </p:spPr>
      </p:pic>
      <p:pic>
        <p:nvPicPr>
          <p:cNvPr id="2053" name="Picture 5" descr="C:\Users\user\Desktop\be5b2ff405ec919a67f352892f4f590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2780928"/>
            <a:ext cx="914400" cy="914400"/>
          </a:xfrm>
          <a:prstGeom prst="rect">
            <a:avLst/>
          </a:prstGeom>
          <a:noFill/>
        </p:spPr>
      </p:pic>
      <p:pic>
        <p:nvPicPr>
          <p:cNvPr id="2054" name="Picture 6" descr="C:\Users\user\Desktop\be5b2ff405ec919a67f352892f4f590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476672"/>
            <a:ext cx="914400" cy="914400"/>
          </a:xfrm>
          <a:prstGeom prst="rect">
            <a:avLst/>
          </a:prstGeom>
          <a:noFill/>
        </p:spPr>
      </p:pic>
      <p:pic>
        <p:nvPicPr>
          <p:cNvPr id="2055" name="Picture 7" descr="C:\Users\user\Desktop\be5b2ff405ec919a67f352892f4f590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700808"/>
            <a:ext cx="914400" cy="914400"/>
          </a:xfrm>
          <a:prstGeom prst="rect">
            <a:avLst/>
          </a:prstGeom>
          <a:noFill/>
        </p:spPr>
      </p:pic>
      <p:pic>
        <p:nvPicPr>
          <p:cNvPr id="2056" name="Picture 8" descr="C:\Users\user\Desktop\be5b2ff405ec919a67f352892f4f590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124744"/>
            <a:ext cx="914400" cy="914400"/>
          </a:xfrm>
          <a:prstGeom prst="rect">
            <a:avLst/>
          </a:prstGeom>
          <a:noFill/>
        </p:spPr>
      </p:pic>
      <p:pic>
        <p:nvPicPr>
          <p:cNvPr id="2057" name="Picture 9" descr="C:\Users\user\Desktop\be5b2ff405ec919a67f352892f4f590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548680"/>
            <a:ext cx="914400" cy="914400"/>
          </a:xfrm>
          <a:prstGeom prst="rect">
            <a:avLst/>
          </a:prstGeom>
          <a:noFill/>
        </p:spPr>
      </p:pic>
      <p:pic>
        <p:nvPicPr>
          <p:cNvPr id="2058" name="Picture 10" descr="C:\Users\user\Desktop\ZZV3NU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52536" y="1124744"/>
            <a:ext cx="3491880" cy="6048672"/>
          </a:xfrm>
          <a:prstGeom prst="rect">
            <a:avLst/>
          </a:prstGeom>
          <a:noFill/>
        </p:spPr>
      </p:pic>
      <p:pic>
        <p:nvPicPr>
          <p:cNvPr id="10241" name="Picture 1" descr="C:\Users\user\Desktop\Новая папка\be5b2ff405ec919a67f352892f4f590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260648"/>
            <a:ext cx="720080" cy="653752"/>
          </a:xfrm>
          <a:prstGeom prst="rect">
            <a:avLst/>
          </a:prstGeom>
          <a:noFill/>
        </p:spPr>
      </p:pic>
      <p:pic>
        <p:nvPicPr>
          <p:cNvPr id="10242" name="Picture 2" descr="C:\Users\user\Desktop\Новая папка\be5b2ff405ec919a67f352892f4f590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260648"/>
            <a:ext cx="914400" cy="914400"/>
          </a:xfrm>
          <a:prstGeom prst="rect">
            <a:avLst/>
          </a:prstGeom>
          <a:noFill/>
        </p:spPr>
      </p:pic>
      <p:pic>
        <p:nvPicPr>
          <p:cNvPr id="10243" name="Picture 3" descr="C:\Users\user\Desktop\Новая папка\be5b2ff405ec919a67f352892f4f590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60648"/>
            <a:ext cx="914400" cy="914400"/>
          </a:xfrm>
          <a:prstGeom prst="rect">
            <a:avLst/>
          </a:prstGeom>
          <a:noFill/>
        </p:spPr>
      </p:pic>
      <p:pic>
        <p:nvPicPr>
          <p:cNvPr id="10244" name="Picture 4" descr="C:\Users\user\Desktop\Новая папка\be5b2ff405ec919a67f352892f4f590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2132856"/>
            <a:ext cx="914400" cy="914400"/>
          </a:xfrm>
          <a:prstGeom prst="rect">
            <a:avLst/>
          </a:prstGeom>
          <a:noFill/>
        </p:spPr>
      </p:pic>
      <p:pic>
        <p:nvPicPr>
          <p:cNvPr id="10245" name="Picture 5" descr="C:\Users\user\Desktop\Новая папка\be5b2ff405ec919a67f352892f4f590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1844824"/>
            <a:ext cx="914400" cy="914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-0.21649 0.115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" y="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649 0.11551 L -0.42708 0.0685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" y="-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79512" y="2780928"/>
            <a:ext cx="129614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6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ea typeface="Times New Roman" pitchFamily="18" charset="0"/>
                <a:cs typeface="Arial" pitchFamily="34" charset="0"/>
              </a:rPr>
              <a:t>У</a:t>
            </a:r>
            <a:endParaRPr kumimoji="0" lang="ru-RU" sz="9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032" name="Picture 8" descr="santa-thumb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96752"/>
            <a:ext cx="194421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i?id=f8c6421631a1db5d85eac46b42e694e1-04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132856"/>
            <a:ext cx="1597868" cy="2189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5292080" y="2780928"/>
            <a:ext cx="125963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600" b="1" i="0" u="none" strike="noStrike" cap="none" normalizeH="0" baseline="0" dirty="0" smtClean="0">
                <a:ln>
                  <a:noFill/>
                </a:ln>
                <a:solidFill>
                  <a:srgbClr val="CC0000"/>
                </a:solidFill>
                <a:effectLst/>
                <a:ea typeface="Times New Roman" pitchFamily="18" charset="0"/>
                <a:cs typeface="Arial" pitchFamily="34" charset="0"/>
              </a:rPr>
              <a:t>И</a:t>
            </a:r>
            <a:endParaRPr kumimoji="0" lang="ru-RU" sz="9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035" name="Picture 11" descr="Посох Деда Мороз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1628800"/>
            <a:ext cx="145506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1" grpId="0"/>
      <p:bldP spid="103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25</Words>
  <Application>Microsoft Office PowerPoint</Application>
  <PresentationFormat>Экран (4:3)</PresentationFormat>
  <Paragraphs>25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Оксик</cp:lastModifiedBy>
  <cp:revision>52</cp:revision>
  <dcterms:created xsi:type="dcterms:W3CDTF">2014-11-25T15:10:20Z</dcterms:created>
  <dcterms:modified xsi:type="dcterms:W3CDTF">2014-12-01T12:27:23Z</dcterms:modified>
</cp:coreProperties>
</file>