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7" r:id="rId2"/>
    <p:sldId id="403" r:id="rId3"/>
    <p:sldId id="398" r:id="rId4"/>
    <p:sldId id="402" r:id="rId5"/>
    <p:sldId id="316" r:id="rId6"/>
    <p:sldId id="404" r:id="rId7"/>
    <p:sldId id="405" r:id="rId8"/>
    <p:sldId id="401" r:id="rId9"/>
    <p:sldId id="406" r:id="rId10"/>
    <p:sldId id="399" r:id="rId11"/>
    <p:sldId id="335" r:id="rId12"/>
    <p:sldId id="386" r:id="rId13"/>
    <p:sldId id="396" r:id="rId14"/>
    <p:sldId id="40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rgbClr val="FF0000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rgbClr val="FF0000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rgbClr val="FF0000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rgbClr val="FF0000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rgbClr val="FF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rgbClr val="FF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rgbClr val="FF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rgbClr val="FF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rgbClr val="FF00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50" d="100"/>
          <a:sy n="50" d="100"/>
        </p:scale>
        <p:origin x="-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83;&#1077;&#1085;&#1091;&#1082;&#1072;\Desktop\&#1080;&#1085;&#1090;&#1077;&#1088;&#1072;&#1082;&#1090;&#1080;&#1074;&#1085;&#1072;&#1103;%20&#1080;&#1075;&#1088;&#1072;\&#1075;&#1086;&#1083;&#1086;&#1089;&#1072;\ezh.mp3" TargetMode="Externa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audio4.wav"/><Relationship Id="rId1" Type="http://schemas.openxmlformats.org/officeDocument/2006/relationships/audio" Target="../media/audio3.wav"/><Relationship Id="rId5" Type="http://schemas.openxmlformats.org/officeDocument/2006/relationships/image" Target="../media/image6.pn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6.wav"/><Relationship Id="rId1" Type="http://schemas.openxmlformats.org/officeDocument/2006/relationships/audio" Target="../media/audio5.wav"/><Relationship Id="rId5" Type="http://schemas.openxmlformats.org/officeDocument/2006/relationships/image" Target="../media/image16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audio8.wav"/><Relationship Id="rId1" Type="http://schemas.openxmlformats.org/officeDocument/2006/relationships/audio" Target="../media/audio7.wav"/><Relationship Id="rId5" Type="http://schemas.openxmlformats.org/officeDocument/2006/relationships/image" Target="../media/image17.jpe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83;&#1077;&#1085;&#1091;&#1082;&#1072;\Desktop\&#1080;&#1085;&#1090;&#1077;&#1088;&#1072;&#1082;&#1090;&#1080;&#1074;&#1085;&#1072;&#1103;%20&#1080;&#1075;&#1088;&#1072;\&#1075;&#1086;&#1083;&#1086;&#1089;&#1072;\zayats.mp3" TargetMode="Externa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83;&#1077;&#1085;&#1091;&#1082;&#1072;\Desktop\&#1080;&#1085;&#1090;&#1077;&#1088;&#1072;&#1082;&#1090;&#1080;&#1074;&#1085;&#1072;&#1103;%20&#1080;&#1075;&#1088;&#1072;\&#1075;&#1086;&#1083;&#1086;&#1089;&#1072;\&#1082;&#1086;&#1096;&#1082;&#1072;.mp3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83;&#1077;&#1085;&#1091;&#1082;&#1072;\Desktop\&#1080;&#1085;&#1090;&#1077;&#1088;&#1072;&#1082;&#1090;&#1080;&#1074;&#1085;&#1072;&#1103;%20&#1080;&#1075;&#1088;&#1072;\&#1075;&#1086;&#1083;&#1086;&#1089;&#1072;\&#1074;&#1086;&#1083;&#1082;.mp3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83;&#1077;&#1085;&#1091;&#1082;&#1072;\Desktop\&#1080;&#1085;&#1090;&#1077;&#1088;&#1072;&#1082;&#1090;&#1080;&#1074;&#1085;&#1072;&#1103;%20&#1080;&#1075;&#1088;&#1072;\&#1075;&#1086;&#1083;&#1086;&#1089;&#1072;\&#1082;&#1086;&#1088;&#1086;&#1074;&#1072;.mp3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83;&#1077;&#1085;&#1091;&#1082;&#1072;\Desktop\&#1080;&#1085;&#1090;&#1077;&#1088;&#1072;&#1082;&#1090;&#1080;&#1074;&#1085;&#1072;&#1103;%20&#1080;&#1075;&#1088;&#1072;\&#1075;&#1086;&#1083;&#1086;&#1089;&#1072;\&#1083;&#1086;&#1096;&#1072;&#1076;&#1100;.mp3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83;&#1077;&#1085;&#1091;&#1082;&#1072;\Desktop\&#1080;&#1085;&#1090;&#1077;&#1088;&#1072;&#1082;&#1090;&#1080;&#1074;&#1085;&#1072;&#1103;%20&#1080;&#1075;&#1088;&#1072;\&#1075;&#1086;&#1083;&#1086;&#1089;&#1072;\&#1086;&#1074;&#1094;&#1072;.mp3" TargetMode="Externa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83;&#1077;&#1085;&#1091;&#1082;&#1072;\Desktop\&#1080;&#1085;&#1090;&#1077;&#1088;&#1072;&#1082;&#1090;&#1080;&#1074;&#1085;&#1072;&#1103;%20&#1080;&#1075;&#1088;&#1072;\&#1075;&#1086;&#1083;&#1086;&#1089;&#1072;\lisa.mp3" TargetMode="Externa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83;&#1077;&#1085;&#1091;&#1082;&#1072;\Desktop\&#1080;&#1085;&#1090;&#1077;&#1088;&#1072;&#1082;&#1090;&#1080;&#1074;&#1085;&#1072;&#1103;%20&#1080;&#1075;&#1088;&#1072;\&#1075;&#1086;&#1083;&#1086;&#1089;&#1072;\&#1089;&#1074;&#1080;&#1085;&#1100;&#1103;.mp3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z="9600" b="1" dirty="0" smtClean="0"/>
              <a:t>Голоса животных</a:t>
            </a:r>
            <a:endParaRPr lang="ru-RU" sz="96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z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0"/>
            <a:ext cx="7200800" cy="7200800"/>
          </a:xfrm>
          <a:prstGeom prst="rect">
            <a:avLst/>
          </a:prstGeom>
        </p:spPr>
      </p:pic>
      <p:pic>
        <p:nvPicPr>
          <p:cNvPr id="3" name="ezh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56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971800"/>
            <a:ext cx="7772400" cy="1143000"/>
          </a:xfrm>
        </p:spPr>
        <p:txBody>
          <a:bodyPr/>
          <a:lstStyle/>
          <a:p>
            <a:r>
              <a:rPr lang="en-US"/>
              <a:t> </a:t>
            </a:r>
          </a:p>
        </p:txBody>
      </p:sp>
      <p:pic>
        <p:nvPicPr>
          <p:cNvPr id="82949" name="Picture 5" descr="C:\Мои документы\Baby\Картинки\Now\Animals\elepf_afr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0"/>
            <a:ext cx="6934200" cy="6629400"/>
          </a:xfrm>
          <a:prstGeom prst="rect">
            <a:avLst/>
          </a:prstGeom>
          <a:noFill/>
        </p:spPr>
      </p:pic>
      <p:pic>
        <p:nvPicPr>
          <p:cNvPr id="82951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слон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34400" y="6324600"/>
            <a:ext cx="304800" cy="304800"/>
          </a:xfrm>
          <a:prstGeom prst="rect">
            <a:avLst/>
          </a:prstGeom>
          <a:noFill/>
        </p:spPr>
      </p:pic>
      <p:pic>
        <p:nvPicPr>
          <p:cNvPr id="82952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2" name="Recorded Sound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82" fill="hold"/>
                                        <p:tgtEl>
                                          <p:spTgt spid="829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952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951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6" name="Picture 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ебра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0" y="6172200"/>
            <a:ext cx="304800" cy="304800"/>
          </a:xfrm>
          <a:prstGeom prst="rect">
            <a:avLst/>
          </a:prstGeom>
          <a:noFill/>
        </p:spPr>
      </p:pic>
      <p:pic>
        <p:nvPicPr>
          <p:cNvPr id="136197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2" name="Recorded Sound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  <p:pic>
        <p:nvPicPr>
          <p:cNvPr id="6" name="Рисунок 5" descr="johnny_automatic_zebr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3608" y="492650"/>
            <a:ext cx="5760640" cy="63653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42" fill="hold"/>
                                        <p:tgtEl>
                                          <p:spTgt spid="1361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6197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6196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60" name="Picture 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тигр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324600"/>
            <a:ext cx="304800" cy="304800"/>
          </a:xfrm>
          <a:prstGeom prst="rect">
            <a:avLst/>
          </a:prstGeom>
          <a:noFill/>
        </p:spPr>
      </p:pic>
      <p:pic>
        <p:nvPicPr>
          <p:cNvPr id="147461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2" name="Recorded Sound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  <p:pic>
        <p:nvPicPr>
          <p:cNvPr id="6" name="Рисунок 5" descr="01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89248"/>
            <a:ext cx="6768752" cy="6768752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686" fill="hold"/>
                                        <p:tgtEl>
                                          <p:spTgt spid="1474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7461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7460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aya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04664"/>
            <a:ext cx="6237312" cy="6237312"/>
          </a:xfrm>
          <a:prstGeom prst="rect">
            <a:avLst/>
          </a:prstGeom>
        </p:spPr>
      </p:pic>
      <p:pic>
        <p:nvPicPr>
          <p:cNvPr id="3" name="zayat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8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7086_html_m37844a8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0"/>
            <a:ext cx="8547164" cy="6858000"/>
          </a:xfrm>
          <a:prstGeom prst="rect">
            <a:avLst/>
          </a:prstGeom>
        </p:spPr>
      </p:pic>
      <p:pic>
        <p:nvPicPr>
          <p:cNvPr id="3" name="кош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04448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ol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260648"/>
            <a:ext cx="6624736" cy="6624736"/>
          </a:xfrm>
          <a:prstGeom prst="rect">
            <a:avLst/>
          </a:prstGeom>
        </p:spPr>
      </p:pic>
      <p:pic>
        <p:nvPicPr>
          <p:cNvPr id="5" name="вол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8424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10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3-006-Domashnie-zhivotny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80894" y="0"/>
            <a:ext cx="9224894" cy="6858000"/>
          </a:xfrm>
          <a:prstGeom prst="rect">
            <a:avLst/>
          </a:prstGeom>
        </p:spPr>
      </p:pic>
      <p:pic>
        <p:nvPicPr>
          <p:cNvPr id="3" name="коров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3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2014538" y="2667000"/>
            <a:ext cx="1841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900" b="1">
              <a:solidFill>
                <a:schemeClr val="tx2"/>
              </a:solidFill>
              <a:cs typeface="Times New Roman" pitchFamily="18" charset="0"/>
            </a:endParaRPr>
          </a:p>
        </p:txBody>
      </p:sp>
      <p:pic>
        <p:nvPicPr>
          <p:cNvPr id="63494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медведь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324600"/>
            <a:ext cx="304800" cy="304800"/>
          </a:xfrm>
          <a:prstGeom prst="rect">
            <a:avLst/>
          </a:prstGeom>
          <a:noFill/>
        </p:spPr>
      </p:pic>
      <p:pic>
        <p:nvPicPr>
          <p:cNvPr id="63496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2" name="Recorded Sound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5867400"/>
            <a:ext cx="304800" cy="304800"/>
          </a:xfrm>
          <a:prstGeom prst="rect">
            <a:avLst/>
          </a:prstGeom>
          <a:noFill/>
        </p:spPr>
      </p:pic>
      <p:pic>
        <p:nvPicPr>
          <p:cNvPr id="7" name="Рисунок 6" descr="ZY_78027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76" fill="hold"/>
                                        <p:tgtEl>
                                          <p:spTgt spid="634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3496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349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NRGAXS9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лошад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5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vechk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89339" y="0"/>
            <a:ext cx="5098885" cy="6858000"/>
          </a:xfrm>
          <a:prstGeom prst="rect">
            <a:avLst/>
          </a:prstGeom>
        </p:spPr>
      </p:pic>
      <p:pic>
        <p:nvPicPr>
          <p:cNvPr id="3" name="овц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7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is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0"/>
            <a:ext cx="6768752" cy="6768752"/>
          </a:xfrm>
          <a:prstGeom prst="rect">
            <a:avLst/>
          </a:prstGeom>
        </p:spPr>
      </p:pic>
      <p:pic>
        <p:nvPicPr>
          <p:cNvPr id="3" name="lis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32440" y="6093296"/>
            <a:ext cx="360040" cy="36004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5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viny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980728"/>
            <a:ext cx="8136904" cy="4610912"/>
          </a:xfrm>
          <a:prstGeom prst="rect">
            <a:avLst/>
          </a:prstGeom>
        </p:spPr>
      </p:pic>
      <p:pic>
        <p:nvPicPr>
          <p:cNvPr id="3" name="свинь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3244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84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2035</TotalTime>
  <Words>3</Words>
  <Application>Microsoft Office PowerPoint</Application>
  <PresentationFormat>Экран (4:3)</PresentationFormat>
  <Paragraphs>2</Paragraphs>
  <Slides>14</Slides>
  <Notes>0</Notes>
  <HiddenSlides>0</HiddenSlides>
  <MMClips>17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Default Design</vt:lpstr>
      <vt:lpstr>Голоса животных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</vt:lpstr>
      <vt:lpstr>Слайд 12</vt:lpstr>
      <vt:lpstr>Слайд 13</vt:lpstr>
      <vt:lpstr>Слайд 14</vt:lpstr>
    </vt:vector>
  </TitlesOfParts>
  <Company>Saudi Aramco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</dc:title>
  <dc:creator>ленука</dc:creator>
  <cp:lastModifiedBy>ленука</cp:lastModifiedBy>
  <cp:revision>58</cp:revision>
  <dcterms:created xsi:type="dcterms:W3CDTF">2000-06-12T07:05:51Z</dcterms:created>
  <dcterms:modified xsi:type="dcterms:W3CDTF">2014-12-09T17:08:54Z</dcterms:modified>
</cp:coreProperties>
</file>