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9" r:id="rId25"/>
    <p:sldId id="281" r:id="rId26"/>
    <p:sldId id="289" r:id="rId27"/>
    <p:sldId id="285" r:id="rId28"/>
    <p:sldId id="286" r:id="rId29"/>
    <p:sldId id="287" r:id="rId30"/>
    <p:sldId id="288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4660"/>
  </p:normalViewPr>
  <p:slideViewPr>
    <p:cSldViewPr>
      <p:cViewPr varScale="1">
        <p:scale>
          <a:sx n="39" d="100"/>
          <a:sy n="39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21740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646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04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1739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21739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2173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04"/>
            <a:ext cx="8964488" cy="67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21739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5" y="194746"/>
            <a:ext cx="8892480" cy="66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293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21739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96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21739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21739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21739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21739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21739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09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21739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21739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0"/>
            <a:ext cx="8886511" cy="66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21739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34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54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2174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552"/>
            <a:ext cx="8984597" cy="67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2174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634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83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2174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407"/>
            <a:ext cx="8784976" cy="66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85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 играем в сюжетные игры</a:t>
            </a:r>
            <a:endParaRPr lang="ru-RU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 descr="C:\Users\User\Downloads\2174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88" y="1203058"/>
            <a:ext cx="3351964" cy="251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User\Downloads\2174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11" y="1716780"/>
            <a:ext cx="3175415" cy="23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User\Downloads\21740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20" y="3996516"/>
            <a:ext cx="3388572" cy="25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User\Downloads\21740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11" y="4343621"/>
            <a:ext cx="3599225" cy="21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2226576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конце учебного года мы показали свои знания родителям и педагогам в непосредственной образовательной деятельности</a:t>
            </a:r>
            <a:br>
              <a:rPr lang="ru-RU" sz="3600" b="1" i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«Путешествие на дно океана»</a:t>
            </a:r>
            <a:endParaRPr lang="ru-RU" dirty="0"/>
          </a:p>
        </p:txBody>
      </p:sp>
      <p:pic>
        <p:nvPicPr>
          <p:cNvPr id="20482" name="Picture 2" descr="C:\Users\User\Downloads\2174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" y="3212976"/>
            <a:ext cx="4278550" cy="29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Downloads\2174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30548"/>
            <a:ext cx="4032448" cy="294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Отгадывали загадки, собирали пазлы с морскими животными.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User\Downloads\21740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1" y="1100526"/>
            <a:ext cx="3484367" cy="28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User\Downloads\2174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95" y="1484784"/>
            <a:ext cx="3543114" cy="2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User\Downloads\2174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53" y="4155316"/>
            <a:ext cx="1958907" cy="25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User\Downloads\21740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47" y="4155316"/>
            <a:ext cx="3836928" cy="25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4903" y="299445"/>
            <a:ext cx="4573016" cy="108012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анцевали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User\Downloads\21740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3" y="476673"/>
            <a:ext cx="357008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ownloads\2174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86" y="1512060"/>
            <a:ext cx="3629543" cy="24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er\Downloads\2174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2" y="3429000"/>
            <a:ext cx="3390295" cy="29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User\Downloads\21740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24657"/>
            <a:ext cx="3372458" cy="22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169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7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много нового, познакомились с морскими обитателями – медузами. 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User\Downloads\2174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8" y="1772815"/>
            <a:ext cx="4400830" cy="29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User\Downloads\21740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83" y="1772815"/>
            <a:ext cx="3795889" cy="24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User\Downloads\21740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0" y="4559422"/>
            <a:ext cx="3081438" cy="20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User\Downloads\21740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43" y="4468773"/>
            <a:ext cx="3038587" cy="22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21740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6"/>
            <a:ext cx="9144000" cy="68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77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954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21715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6"/>
            <a:ext cx="9144000" cy="68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18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1736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1739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21739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0" y="-4741"/>
            <a:ext cx="8886510" cy="66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261</TotalTime>
  <Words>42</Words>
  <Application>Microsoft Office PowerPoint</Application>
  <PresentationFormat>Экран (4:3)</PresentationFormat>
  <Paragraphs>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прогулке играем в сюжетные игры</vt:lpstr>
      <vt:lpstr>В конце учебного года мы показали свои знания родителям и педагогам в непосредственной образовательной деятельности  «Путешествие на дно океана»</vt:lpstr>
      <vt:lpstr>Презентация PowerPoint</vt:lpstr>
      <vt:lpstr>Танцевали</vt:lpstr>
      <vt:lpstr>Узнали много нового, познакомились с морскими обитателями – медузами.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2014-04-22T23:59:26Z</dcterms:created>
  <dcterms:modified xsi:type="dcterms:W3CDTF">2014-12-09T19:12:57Z</dcterms:modified>
</cp:coreProperties>
</file>