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676B1-2F6D-4DFE-B1F4-8110BF5F5FE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ECC27-BF37-49E6-8BF1-7A6AB8D67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512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6A9C-025B-4DE7-9424-93524A9A2656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E6C0-2D99-4239-AB6F-F734DDECE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240939101_smeshar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1643050"/>
            <a:ext cx="650085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Электронная игра</a:t>
            </a:r>
          </a:p>
          <a:p>
            <a:pPr algn="ctr"/>
            <a:r>
              <a:rPr lang="ru-RU" sz="2800" b="1" dirty="0" smtClean="0"/>
              <a:t>ЗАДАЧКИ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ОТ</a:t>
            </a:r>
          </a:p>
          <a:p>
            <a:pPr algn="ctr"/>
            <a:r>
              <a:rPr lang="ru-RU" sz="2800" b="1" dirty="0" smtClean="0"/>
              <a:t>СМЕШАРИКОВ</a:t>
            </a:r>
            <a:r>
              <a:rPr lang="ru-RU" sz="2800" b="1" dirty="0" smtClean="0"/>
              <a:t>.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2800" b="1" dirty="0" smtClean="0"/>
              <a:t>Составитель: </a:t>
            </a:r>
            <a:r>
              <a:rPr lang="ru-RU" sz="2800" b="1" dirty="0" smtClean="0"/>
              <a:t>Р</a:t>
            </a:r>
            <a:r>
              <a:rPr lang="ru-RU" sz="2800" b="1" dirty="0" smtClean="0"/>
              <a:t>азгуляева Е.В.</a:t>
            </a:r>
          </a:p>
          <a:p>
            <a:pPr algn="ctr"/>
            <a:r>
              <a:rPr lang="ru-RU" sz="2800" b="1" dirty="0" smtClean="0"/>
              <a:t>Воспитатель ГБДОУ№32 Пушкинского </a:t>
            </a:r>
          </a:p>
          <a:p>
            <a:pPr algn="ctr"/>
            <a:r>
              <a:rPr lang="ru-RU" sz="2800" b="1" smtClean="0"/>
              <a:t>р</a:t>
            </a:r>
            <a:r>
              <a:rPr lang="ru-RU" sz="2800" b="1" smtClean="0"/>
              <a:t>айона </a:t>
            </a:r>
            <a:r>
              <a:rPr lang="ru-RU" sz="2800" b="1" dirty="0" smtClean="0"/>
              <a:t>Санкт-Петербурга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9a5a_e1275b86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копатыч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374" y="2928933"/>
            <a:ext cx="2837428" cy="2299351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6715140" y="2071678"/>
            <a:ext cx="2143140" cy="392909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15140" y="1643049"/>
            <a:ext cx="15716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400" dirty="0" smtClean="0"/>
              <a:t>?</a:t>
            </a:r>
            <a:endParaRPr lang="ru-RU" sz="34400" dirty="0"/>
          </a:p>
        </p:txBody>
      </p:sp>
      <p:pic>
        <p:nvPicPr>
          <p:cNvPr id="7" name="Рисунок 6" descr="совунья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200860"/>
            <a:ext cx="2500330" cy="32262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8662" y="785794"/>
            <a:ext cx="3143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Сколько яблок на варенье</a:t>
            </a:r>
          </a:p>
          <a:p>
            <a:r>
              <a:rPr lang="ru-RU" sz="2800" b="1" dirty="0" smtClean="0"/>
              <a:t>Даст </a:t>
            </a:r>
            <a:r>
              <a:rPr lang="ru-RU" sz="2800" b="1" dirty="0" err="1" smtClean="0"/>
              <a:t>Совунье</a:t>
            </a:r>
            <a:r>
              <a:rPr lang="ru-RU" sz="2800" b="1" dirty="0" smtClean="0"/>
              <a:t> в воскресенье?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9a5a_e1275b86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3929066"/>
            <a:ext cx="7786742" cy="22159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  8 – 3 = 5</a:t>
            </a:r>
            <a:endParaRPr lang="ru-RU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0939101_smeshar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1670" y="2143116"/>
            <a:ext cx="47863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  МОЛОДЦЫ </a:t>
            </a:r>
          </a:p>
          <a:p>
            <a:r>
              <a:rPr lang="ru-RU" sz="6600" dirty="0" smtClean="0">
                <a:solidFill>
                  <a:srgbClr val="0070C0"/>
                </a:solidFill>
              </a:rPr>
              <a:t>    РЕБЯТА!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Сашкина\Шаблоны презентаций\Шаблоны презентаций\0_8e76d_924bde71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ёж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500306"/>
            <a:ext cx="3889180" cy="37757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571480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Ёжик по полянке шёл.</a:t>
            </a:r>
          </a:p>
          <a:p>
            <a:r>
              <a:rPr lang="ru-RU" sz="2800" b="1" dirty="0" smtClean="0"/>
              <a:t>Две ромашки там нашёл.</a:t>
            </a:r>
            <a:endParaRPr lang="ru-RU" sz="2800" b="1" dirty="0"/>
          </a:p>
        </p:txBody>
      </p:sp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98839">
            <a:off x="4698649" y="3784473"/>
            <a:ext cx="1404386" cy="1367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Сашкина\Шаблоны презентаций\Шаблоны презентаций\0_8e76d_924bde71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Рисунок 6" descr="ёж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643182"/>
            <a:ext cx="3889180" cy="37757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642918"/>
            <a:ext cx="628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2800" b="1" dirty="0" smtClean="0"/>
              <a:t>И задумался наш Ёжик:</a:t>
            </a:r>
          </a:p>
          <a:p>
            <a:r>
              <a:rPr lang="ru-RU" sz="2800" b="1" dirty="0" smtClean="0"/>
              <a:t>     «У одного цветочка четыре лепесточка,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 А сколько лепесточков у двух таких цветочков?»</a:t>
            </a:r>
            <a:endParaRPr lang="ru-RU" sz="2800" b="1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70227">
            <a:off x="4887464" y="3658047"/>
            <a:ext cx="1613951" cy="1735148"/>
          </a:xfrm>
          <a:prstGeom prst="rect">
            <a:avLst/>
          </a:prstGeo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98839">
            <a:off x="2918525" y="4898043"/>
            <a:ext cx="1342498" cy="1307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Сашкина\Шаблоны презентаций\Шаблоны презентаций\0_8e76d_924bde71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929067"/>
            <a:ext cx="6286544" cy="22159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4 + 4 = 8</a:t>
            </a:r>
            <a:endParaRPr lang="ru-RU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239061_pa_autumn_01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совунья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2379" y="2571744"/>
            <a:ext cx="2768219" cy="3571895"/>
          </a:xfrm>
          <a:prstGeom prst="rect">
            <a:avLst/>
          </a:prstGeom>
        </p:spPr>
      </p:pic>
      <p:pic>
        <p:nvPicPr>
          <p:cNvPr id="3" name="Рисунок 2" descr="грибы подосиновики.jpg"/>
          <p:cNvPicPr>
            <a:picLocks noChangeAspect="1"/>
          </p:cNvPicPr>
          <p:nvPr/>
        </p:nvPicPr>
        <p:blipFill>
          <a:blip r:embed="rId4" cstate="print"/>
          <a:srcRect l="38614"/>
          <a:stretch>
            <a:fillRect/>
          </a:stretch>
        </p:blipFill>
        <p:spPr>
          <a:xfrm>
            <a:off x="5857884" y="4643446"/>
            <a:ext cx="1476364" cy="18037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85728"/>
            <a:ext cx="29289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лесу </a:t>
            </a:r>
            <a:r>
              <a:rPr lang="ru-RU" sz="2800" b="1" dirty="0" err="1" smtClean="0"/>
              <a:t>Совунья</a:t>
            </a:r>
            <a:r>
              <a:rPr lang="ru-RU" sz="2800" b="1" dirty="0" smtClean="0"/>
              <a:t> шла.</a:t>
            </a:r>
          </a:p>
          <a:p>
            <a:r>
              <a:rPr lang="ru-RU" sz="2800" b="1" dirty="0" smtClean="0"/>
              <a:t>Только два гриба нашла.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239061_pa_autumn_01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лисич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429132"/>
            <a:ext cx="2968646" cy="2137425"/>
          </a:xfrm>
          <a:prstGeom prst="rect">
            <a:avLst/>
          </a:prstGeom>
        </p:spPr>
      </p:pic>
      <p:pic>
        <p:nvPicPr>
          <p:cNvPr id="7" name="Рисунок 6" descr="бараш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2786058"/>
            <a:ext cx="3500462" cy="37201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428604"/>
            <a:ext cx="41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 за ней </a:t>
            </a:r>
            <a:r>
              <a:rPr lang="ru-RU" sz="2800" b="1" dirty="0" err="1" smtClean="0"/>
              <a:t>Бараш</a:t>
            </a:r>
            <a:r>
              <a:rPr lang="ru-RU" sz="2800" b="1" dirty="0" smtClean="0"/>
              <a:t> бежал,</a:t>
            </a:r>
          </a:p>
          <a:p>
            <a:r>
              <a:rPr lang="ru-RU" sz="2800" b="1" dirty="0" smtClean="0"/>
              <a:t>Пять лисичек увидал.</a:t>
            </a:r>
          </a:p>
          <a:p>
            <a:r>
              <a:rPr lang="ru-RU" sz="2800" b="1" dirty="0" smtClean="0"/>
              <a:t>Вы ребята не молчите,</a:t>
            </a:r>
          </a:p>
          <a:p>
            <a:r>
              <a:rPr lang="ru-RU" sz="2800" b="1" dirty="0" smtClean="0"/>
              <a:t>Сколько всех грибов скажите?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39061_pa_autumn_01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214818"/>
            <a:ext cx="6357982" cy="221599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2 + 5 = 7</a:t>
            </a:r>
            <a:endParaRPr lang="ru-RU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69a5a_e1275b86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копатыч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8867"/>
            <a:ext cx="3286116" cy="3175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785794"/>
            <a:ext cx="2857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Вот </a:t>
            </a:r>
            <a:r>
              <a:rPr lang="ru-RU" sz="2800" b="1" dirty="0" err="1" smtClean="0"/>
              <a:t>Копатыч</a:t>
            </a:r>
            <a:r>
              <a:rPr lang="ru-RU" sz="2800" b="1" dirty="0" smtClean="0"/>
              <a:t> в сад зашёл</a:t>
            </a:r>
          </a:p>
          <a:p>
            <a:r>
              <a:rPr lang="ru-RU" sz="2800" b="1" dirty="0" smtClean="0"/>
              <a:t>Восемь яблочек нашёл.</a:t>
            </a:r>
            <a:endParaRPr lang="ru-RU" sz="28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3143240" y="4643446"/>
            <a:ext cx="1785950" cy="152877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8358214" y="4000504"/>
            <a:ext cx="785786" cy="71438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429520" y="4286256"/>
            <a:ext cx="957266" cy="95726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7643834" y="4000504"/>
            <a:ext cx="357190" cy="500066"/>
          </a:xfrm>
          <a:prstGeom prst="arc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8215338" y="3786190"/>
            <a:ext cx="357190" cy="428628"/>
          </a:xfrm>
          <a:prstGeom prst="arc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153791" flipV="1">
            <a:off x="3721469" y="4281093"/>
            <a:ext cx="811483" cy="491114"/>
          </a:xfrm>
          <a:prstGeom prst="arc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69a5a_e1275b86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биб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3" y="3857628"/>
            <a:ext cx="2764101" cy="2395554"/>
          </a:xfrm>
          <a:prstGeom prst="rect">
            <a:avLst/>
          </a:prstGeom>
        </p:spPr>
      </p:pic>
      <p:pic>
        <p:nvPicPr>
          <p:cNvPr id="5" name="Рисунок 4" descr="копатыч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497" y="2928934"/>
            <a:ext cx="2861985" cy="2442227"/>
          </a:xfrm>
          <a:prstGeom prst="rect">
            <a:avLst/>
          </a:prstGeom>
        </p:spPr>
      </p:pic>
      <p:sp>
        <p:nvSpPr>
          <p:cNvPr id="6" name="Блок-схема: узел 5"/>
          <p:cNvSpPr/>
          <p:nvPr/>
        </p:nvSpPr>
        <p:spPr>
          <a:xfrm>
            <a:off x="7429520" y="4214818"/>
            <a:ext cx="857256" cy="857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8429620" y="3929066"/>
            <a:ext cx="714380" cy="71438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7643834" y="4071942"/>
            <a:ext cx="285752" cy="285752"/>
          </a:xfrm>
          <a:prstGeom prst="arc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3189432">
            <a:off x="8501090" y="3714752"/>
            <a:ext cx="642910" cy="142876"/>
          </a:xfrm>
          <a:prstGeom prst="arc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286512" y="542926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6429388" y="5286388"/>
            <a:ext cx="142876" cy="285752"/>
          </a:xfrm>
          <a:prstGeom prst="arc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57224" y="714356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Три он </a:t>
            </a:r>
            <a:r>
              <a:rPr lang="ru-RU" sz="2800" b="1" dirty="0" err="1" smtClean="0"/>
              <a:t>Би-Би</a:t>
            </a:r>
            <a:r>
              <a:rPr lang="ru-RU" sz="2800" b="1" dirty="0" smtClean="0"/>
              <a:t> подарил.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126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Your User Name</cp:lastModifiedBy>
  <cp:revision>17</cp:revision>
  <dcterms:created xsi:type="dcterms:W3CDTF">2013-01-11T11:12:23Z</dcterms:created>
  <dcterms:modified xsi:type="dcterms:W3CDTF">2015-01-22T16:22:50Z</dcterms:modified>
</cp:coreProperties>
</file>