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7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C95438B-BE1C-49F0-A5D6-390B90C092F0}">
          <p14:sldIdLst>
            <p14:sldId id="256"/>
          </p14:sldIdLst>
        </p14:section>
        <p14:section name="Раздел без заголовка" id="{7FF5C7EB-7082-4A2C-B7D7-3B92E0081639}">
          <p14:sldIdLst>
            <p14:sldId id="257"/>
            <p14:sldId id="259"/>
            <p14:sldId id="260"/>
            <p14:sldId id="261"/>
            <p14:sldId id="263"/>
            <p14:sldId id="262"/>
            <p14:sldId id="267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2C80-16B7-4996-9100-2FDF6182D6A6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56AE8-C7D3-4FF7-A328-3E3307DC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74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56AE8-C7D3-4FF7-A328-3E3307DC6BA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51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874B-F377-4D1B-9024-A4226ABB7255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578-C933-405E-A240-756932EC1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5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874B-F377-4D1B-9024-A4226ABB7255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578-C933-405E-A240-756932EC1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3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874B-F377-4D1B-9024-A4226ABB7255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578-C933-405E-A240-756932EC1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21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874B-F377-4D1B-9024-A4226ABB7255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578-C933-405E-A240-756932EC1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0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874B-F377-4D1B-9024-A4226ABB7255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578-C933-405E-A240-756932EC1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94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874B-F377-4D1B-9024-A4226ABB7255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578-C933-405E-A240-756932EC1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53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874B-F377-4D1B-9024-A4226ABB7255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578-C933-405E-A240-756932EC1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18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874B-F377-4D1B-9024-A4226ABB7255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578-C933-405E-A240-756932EC1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874B-F377-4D1B-9024-A4226ABB7255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578-C933-405E-A240-756932EC1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73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874B-F377-4D1B-9024-A4226ABB7255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578-C933-405E-A240-756932EC1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91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874B-F377-4D1B-9024-A4226ABB7255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D578-C933-405E-A240-756932EC1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96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D874B-F377-4D1B-9024-A4226ABB7255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8D578-C933-405E-A240-756932EC1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4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630616" cy="1728191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Презентация «Звуки Л-Ль,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буква Л»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 smtClean="0"/>
              <a:t>Подготовила учитель-логопед </a:t>
            </a:r>
          </a:p>
          <a:p>
            <a:pPr algn="r"/>
            <a:r>
              <a:rPr lang="ru-RU" sz="2000" dirty="0" err="1" smtClean="0"/>
              <a:t>Макашина</a:t>
            </a:r>
            <a:r>
              <a:rPr lang="ru-RU" sz="2000" dirty="0" smtClean="0"/>
              <a:t>  З.А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16832"/>
            <a:ext cx="2912570" cy="291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8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5691"/>
            <a:ext cx="2448272" cy="2852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"/>
            <a:ext cx="40640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64502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3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0392" y="332656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4941168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smtClean="0">
                <a:solidFill>
                  <a:srgbClr val="FFFF00"/>
                </a:solidFill>
              </a:rPr>
              <a:t>УМНИЦЫ!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3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pPr marL="0" indent="0"/>
            <a:r>
              <a:rPr lang="ru-RU" dirty="0" smtClean="0">
                <a:latin typeface="Garamond" panose="02020404030301010803" pitchFamily="18" charset="0"/>
              </a:rPr>
              <a:t/>
            </a:r>
            <a:br>
              <a:rPr lang="ru-RU" dirty="0" smtClean="0">
                <a:latin typeface="Garamond" panose="02020404030301010803" pitchFamily="18" charset="0"/>
              </a:rPr>
            </a:b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835696" y="3861048"/>
            <a:ext cx="6851104" cy="226511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Garamond" panose="02020404030301010803" pitchFamily="18" charset="0"/>
              </a:rPr>
              <a:t>У Лукоморья дуб зелёный,</a:t>
            </a:r>
            <a:br>
              <a:rPr lang="ru-RU" sz="3600" dirty="0">
                <a:latin typeface="Garamond" panose="02020404030301010803" pitchFamily="18" charset="0"/>
              </a:rPr>
            </a:br>
            <a:r>
              <a:rPr lang="ru-RU" sz="3600" dirty="0">
                <a:latin typeface="Garamond" panose="02020404030301010803" pitchFamily="18" charset="0"/>
              </a:rPr>
              <a:t>Златая цепь на дубе том,</a:t>
            </a:r>
            <a:br>
              <a:rPr lang="ru-RU" sz="3600" dirty="0">
                <a:latin typeface="Garamond" panose="02020404030301010803" pitchFamily="18" charset="0"/>
              </a:rPr>
            </a:br>
            <a:r>
              <a:rPr lang="ru-RU" sz="3600" dirty="0">
                <a:latin typeface="Garamond" panose="02020404030301010803" pitchFamily="18" charset="0"/>
              </a:rPr>
              <a:t>И днём и ночью К</a:t>
            </a:r>
            <a:r>
              <a:rPr lang="ru-RU" sz="3600" dirty="0" smtClean="0">
                <a:latin typeface="Garamond" panose="02020404030301010803" pitchFamily="18" charset="0"/>
              </a:rPr>
              <a:t>от </a:t>
            </a:r>
            <a:r>
              <a:rPr lang="ru-RU" sz="3600" dirty="0">
                <a:latin typeface="Garamond" panose="02020404030301010803" pitchFamily="18" charset="0"/>
              </a:rPr>
              <a:t>учёный,</a:t>
            </a:r>
            <a:br>
              <a:rPr lang="ru-RU" sz="3600" dirty="0">
                <a:latin typeface="Garamond" panose="02020404030301010803" pitchFamily="18" charset="0"/>
              </a:rPr>
            </a:br>
            <a:r>
              <a:rPr lang="ru-RU" sz="3600" dirty="0">
                <a:latin typeface="Garamond" panose="02020404030301010803" pitchFamily="18" charset="0"/>
              </a:rPr>
              <a:t>Всё ходит по цепи кругом</a:t>
            </a:r>
            <a:r>
              <a:rPr lang="ru-RU" sz="3600" dirty="0"/>
              <a:t>.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31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 </a:t>
            </a:r>
            <a:r>
              <a:rPr lang="ru-RU" sz="31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какой же сказки мне начать?</a:t>
            </a:r>
            <a:br>
              <a:rPr lang="ru-RU" sz="31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1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Одну я помню…</a:t>
            </a:r>
            <a:br>
              <a:rPr lang="ru-RU" sz="31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1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Сказку эту – поведаю я свету:</a:t>
            </a:r>
            <a:br>
              <a:rPr lang="ru-RU" sz="31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1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Однажды утром ясным</a:t>
            </a:r>
            <a:br>
              <a:rPr lang="ru-RU" sz="31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1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Расцвёл цветок прекрасный</a:t>
            </a:r>
            <a:br>
              <a:rPr lang="ru-RU" sz="31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1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 лепестке-ладошке</a:t>
            </a:r>
            <a:br>
              <a:rPr lang="ru-RU" sz="31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1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 нём девочка жила.</a:t>
            </a:r>
            <a:br>
              <a:rPr lang="ru-RU" sz="31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1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Была мала, как крошка,</a:t>
            </a:r>
            <a:br>
              <a:rPr lang="ru-RU" sz="31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1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 как цветок мила!</a:t>
            </a:r>
            <a:br>
              <a:rPr lang="ru-RU" sz="31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1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Как называется сказка? Кто Это</a:t>
            </a:r>
            <a:r>
              <a:rPr lang="ru-RU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?</a:t>
            </a:r>
            <a:br>
              <a:rPr lang="ru-RU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9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Дюймовочка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61" y="1600200"/>
            <a:ext cx="4547278" cy="4525963"/>
          </a:xfrm>
        </p:spPr>
      </p:pic>
    </p:spTree>
    <p:extLst>
      <p:ext uri="{BB962C8B-B14F-4D97-AF65-F5344CB8AC3E}">
        <p14:creationId xmlns:p14="http://schemas.microsoft.com/office/powerpoint/2010/main" val="345749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Столяр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Джузеппе –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Сизый Нос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Полено как-то в дом принёс,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Он начал что-то мастерить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Полено стало говорить!</a:t>
            </a:r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27" y="3212976"/>
            <a:ext cx="302433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96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БУКВА –то, что мы пишем и видим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6545701" cy="4925144"/>
          </a:xfrm>
        </p:spPr>
      </p:pic>
    </p:spTree>
    <p:extLst>
      <p:ext uri="{BB962C8B-B14F-4D97-AF65-F5344CB8AC3E}">
        <p14:creationId xmlns:p14="http://schemas.microsoft.com/office/powerpoint/2010/main" val="277084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893001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accent2"/>
                </a:solidFill>
                <a:latin typeface="Franklin Gothic Heavy" panose="020B0903020102020204" pitchFamily="34" charset="0"/>
              </a:rPr>
              <a:t>На что похожа буква Л?</a:t>
            </a:r>
            <a:endParaRPr lang="ru-RU" dirty="0">
              <a:solidFill>
                <a:schemeClr val="accent2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53" y="1167639"/>
            <a:ext cx="2602940" cy="36230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7" y="181496"/>
            <a:ext cx="2434479" cy="38601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810182"/>
            <a:ext cx="2495303" cy="3752335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3645023"/>
            <a:ext cx="3889991" cy="2917493"/>
          </a:xfrm>
        </p:spPr>
      </p:pic>
    </p:spTree>
    <p:extLst>
      <p:ext uri="{BB962C8B-B14F-4D97-AF65-F5344CB8AC3E}">
        <p14:creationId xmlns:p14="http://schemas.microsoft.com/office/powerpoint/2010/main" val="180482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54050"/>
            <a:ext cx="8229600" cy="21268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работали, писали,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немножечко устали!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ОТДОХНЕМ!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Логоритмика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Полялякаем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048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458616" cy="347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188" y="798027"/>
            <a:ext cx="3789474" cy="48031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русской сказке есть красавица</a:t>
            </a:r>
          </a:p>
          <a:p>
            <a:pPr algn="ctr"/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Добротою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она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славится,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премудрости все знает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её все называют?</a:t>
            </a: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819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83</Words>
  <Application>Microsoft Office PowerPoint</Application>
  <PresentationFormat>Экран (4:3)</PresentationFormat>
  <Paragraphs>21</Paragraphs>
  <Slides>11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«Звуки Л-Ль,  буква Л»</vt:lpstr>
      <vt:lpstr> </vt:lpstr>
      <vt:lpstr>С какой же сказки мне начать? Одну я помню… Сказку эту – поведаю я свету: Однажды утром ясным Расцвёл цветок прекрасный На лепестке-ладошке В нём девочка жила. Была мала, как крошка, И как цветок мила! Как называется сказка? Кто Это? </vt:lpstr>
      <vt:lpstr>Дюймовочка</vt:lpstr>
      <vt:lpstr>Презентация PowerPoint</vt:lpstr>
      <vt:lpstr>БУКВА –то, что мы пишем и видим</vt:lpstr>
      <vt:lpstr>На что похожа буква Л?</vt:lpstr>
      <vt:lpstr>Мы работали, писали,  мы немножечко устали! ОТДОХНЕМ! Логоритмика  «Полялякаем»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«Звуки Л-Ль,  буква Л»</dc:title>
  <dc:creator>Злата</dc:creator>
  <cp:lastModifiedBy>Злата</cp:lastModifiedBy>
  <cp:revision>19</cp:revision>
  <dcterms:created xsi:type="dcterms:W3CDTF">2015-03-09T03:36:44Z</dcterms:created>
  <dcterms:modified xsi:type="dcterms:W3CDTF">2015-03-10T00:16:54Z</dcterms:modified>
</cp:coreProperties>
</file>