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Default Extension="wav" ContentType="audio/wav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</p:sldMasterIdLst>
  <p:sldIdLst>
    <p:sldId id="256" r:id="rId19"/>
    <p:sldId id="27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78" r:id="rId32"/>
    <p:sldId id="270" r:id="rId33"/>
    <p:sldId id="271" r:id="rId34"/>
    <p:sldId id="272" r:id="rId35"/>
    <p:sldId id="273" r:id="rId36"/>
    <p:sldId id="274" r:id="rId37"/>
    <p:sldId id="27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3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664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0385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1587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7458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5027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0681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7244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7999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3398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1398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2950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53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7673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3533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0373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5592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4634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9670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269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8696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7268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5655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90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7317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9213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3345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12007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4401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7370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757550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8010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3282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0009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714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0260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8898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608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0990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5947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7366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03570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9365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45455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64442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923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40220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908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70838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5174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00620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54421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18500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0232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5751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1669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399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86577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0407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8962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3599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8959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9625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835663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1388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6121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2485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225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4282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25224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01459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78538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907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7599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1284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42487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56850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8087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42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73652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53998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1619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93801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9766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13276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17542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52848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0592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4637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559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29255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58506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61263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63484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191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1889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98008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87161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97437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35892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7889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59856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07939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97969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67239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7298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19316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6724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09671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76177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199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17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953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318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135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785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282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586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159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984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691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45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340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316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737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385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913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650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3251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64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43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015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75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2270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152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4923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531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456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6111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618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994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60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216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505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8835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2460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6799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4151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65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5416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545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6247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1796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9927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2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3991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066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53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52895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1204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8718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3136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6530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756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1877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74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7872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2797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5280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9399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2711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5475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076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2029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2550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9415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017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8745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1774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5104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6779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425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6778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5966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8821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8958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0169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64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712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2612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7068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5190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1591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3950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249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6649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9488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1611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24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0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60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17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8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38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44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85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6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23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88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4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01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71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179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57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86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46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99202-D9E2-42A7-9DD0-2EA1DAD24CB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1D125-E37F-45F3-B24E-1EDCF16F31F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76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4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3;&#1088;&#1072;&#1084;&#1086;&#1090;&#1072;\&#1047;&#1074;&#1091;&#1082;%20&#1055;\19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95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3;&#1088;&#1072;&#1084;&#1086;&#1090;&#1072;\&#1047;&#1074;&#1091;&#1082;%20&#1055;\19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06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3;&#1088;&#1072;&#1084;&#1086;&#1090;&#1072;\&#1047;&#1074;&#1091;&#1082;%20&#1055;\20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17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3;&#1088;&#1072;&#1084;&#1086;&#1090;&#1072;\&#1047;&#1074;&#1091;&#1082;%20&#1055;\19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83.xml"/><Relationship Id="rId5" Type="http://schemas.openxmlformats.org/officeDocument/2006/relationships/image" Target="../media/image33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3;&#1088;&#1072;&#1084;&#1086;&#1090;&#1072;\&#1047;&#1074;&#1091;&#1082;%20&#1052;\18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3;&#1088;&#1072;&#1084;&#1086;&#1090;&#1072;\&#1047;&#1074;&#1091;&#1082;%20&#1055;\19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3;&#1088;&#1072;&#1084;&#1086;&#1090;&#1072;\&#1047;&#1074;&#1091;&#1082;%20&#1055;\20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0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3;&#1088;&#1072;&#1084;&#1086;&#1090;&#1072;\&#1047;&#1074;&#1091;&#1082;%20&#1055;\19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1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3;&#1088;&#1072;&#1084;&#1086;&#1090;&#1072;\&#1047;&#1074;&#1091;&#1082;%20&#1055;\20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2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3;&#1088;&#1072;&#1084;&#1086;&#1090;&#1072;\&#1047;&#1074;&#1091;&#1082;%20&#1055;\19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3.gi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3.xml"/><Relationship Id="rId1" Type="http://schemas.openxmlformats.org/officeDocument/2006/relationships/audio" Target="file:///D:\&#1052;&#1040;&#1052;&#1059;&#1057;&#1048;&#1050;\&#1052;&#1072;&#1084;&#1080;&#1085;&#1099;%20&#1087;&#1088;&#1077;&#1079;&#1077;&#1085;&#1090;&#1072;&#1094;&#1080;&#1080;\&#1043;&#1088;&#1072;&#1084;&#1086;&#1090;&#1072;\&#1047;&#1074;&#1091;&#1082;%20&#1055;\20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Звук </a:t>
            </a:r>
            <a:r>
              <a:rPr lang="en-US" sz="7200" b="1" dirty="0" smtClean="0">
                <a:solidFill>
                  <a:srgbClr val="0070C0"/>
                </a:solidFill>
              </a:rPr>
              <a:t>[</a:t>
            </a:r>
            <a:r>
              <a:rPr lang="ru-RU" sz="7200" b="1" dirty="0" smtClean="0">
                <a:solidFill>
                  <a:srgbClr val="0070C0"/>
                </a:solidFill>
              </a:rPr>
              <a:t>п</a:t>
            </a:r>
            <a:r>
              <a:rPr lang="en-US" sz="7200" b="1" dirty="0" smtClean="0">
                <a:solidFill>
                  <a:srgbClr val="0070C0"/>
                </a:solidFill>
              </a:rPr>
              <a:t>]</a:t>
            </a:r>
            <a:r>
              <a:rPr lang="ru-RU" sz="7200" b="1" dirty="0" smtClean="0">
                <a:solidFill>
                  <a:srgbClr val="0070C0"/>
                </a:solidFill>
              </a:rPr>
              <a:t/>
            </a:r>
            <a:br>
              <a:rPr lang="ru-RU" sz="7200" b="1" dirty="0" smtClean="0">
                <a:solidFill>
                  <a:srgbClr val="0070C0"/>
                </a:solidFill>
              </a:rPr>
            </a:br>
            <a:r>
              <a:rPr lang="ru-RU" sz="7200" b="1" dirty="0" smtClean="0">
                <a:solidFill>
                  <a:srgbClr val="0070C0"/>
                </a:solidFill>
              </a:rPr>
              <a:t>(часть 2)</a:t>
            </a:r>
            <a:endParaRPr lang="ru-RU" sz="7200" b="1" dirty="0">
              <a:solidFill>
                <a:srgbClr val="0070C0"/>
              </a:solidFill>
            </a:endParaRPr>
          </a:p>
        </p:txBody>
      </p:sp>
      <p:pic>
        <p:nvPicPr>
          <p:cNvPr id="3" name="Picture 3" descr="D:\Каталог картинок\П\ANIM174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28"/>
            <a:ext cx="2428892" cy="2428892"/>
          </a:xfrm>
          <a:prstGeom prst="rect">
            <a:avLst/>
          </a:prstGeom>
          <a:noFill/>
        </p:spPr>
      </p:pic>
      <p:pic>
        <p:nvPicPr>
          <p:cNvPr id="4" name="Picture 3" descr="D:\Каталог картинок\П\ANIM401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3286148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72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Живое">
            <a:hlinkClick r:id="" action="ppaction://noaction">
              <a:snd r:embed="rId3" name="heartbt_normal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t="3949" r="48308" b="40929"/>
          <a:stretch>
            <a:fillRect/>
          </a:stretch>
        </p:blipFill>
        <p:spPr bwMode="auto">
          <a:xfrm>
            <a:off x="7775575" y="5764213"/>
            <a:ext cx="1368425" cy="1093787"/>
          </a:xfrm>
          <a:prstGeom prst="rect">
            <a:avLst/>
          </a:prstGeom>
          <a:noFill/>
        </p:spPr>
      </p:pic>
      <p:pic>
        <p:nvPicPr>
          <p:cNvPr id="13314" name="Picture 2" descr="D:\Каталог картинок\П\hdresser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500042"/>
            <a:ext cx="6357958" cy="6357958"/>
          </a:xfrm>
          <a:prstGeom prst="rect">
            <a:avLst/>
          </a:prstGeom>
          <a:noFill/>
        </p:spPr>
      </p:pic>
      <p:pic>
        <p:nvPicPr>
          <p:cNvPr id="4" name="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-304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410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artbt_norm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Живое">
            <a:hlinkClick r:id="" action="ppaction://noaction">
              <a:snd r:embed="rId3" name="heartbt_normal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t="3949" r="48308" b="40929"/>
          <a:stretch>
            <a:fillRect/>
          </a:stretch>
        </p:blipFill>
        <p:spPr bwMode="auto">
          <a:xfrm>
            <a:off x="7775575" y="5764213"/>
            <a:ext cx="1368425" cy="1093787"/>
          </a:xfrm>
          <a:prstGeom prst="rect">
            <a:avLst/>
          </a:prstGeom>
          <a:noFill/>
        </p:spPr>
      </p:pic>
      <p:pic>
        <p:nvPicPr>
          <p:cNvPr id="15362" name="Picture 2" descr="D:\Каталог картинок\П\ANIM890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0"/>
            <a:ext cx="6643734" cy="6643734"/>
          </a:xfrm>
          <a:prstGeom prst="rect">
            <a:avLst/>
          </a:prstGeom>
          <a:noFill/>
        </p:spPr>
      </p:pic>
      <p:pic>
        <p:nvPicPr>
          <p:cNvPr id="4" name="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-5715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73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artbt_norm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живое"/>
          <p:cNvPicPr>
            <a:picLocks noChangeAspect="1" noChangeArrowheads="1"/>
          </p:cNvPicPr>
          <p:nvPr/>
        </p:nvPicPr>
        <p:blipFill>
          <a:blip r:embed="rId3"/>
          <a:srcRect t="5902" r="43912" b="29123"/>
          <a:stretch>
            <a:fillRect/>
          </a:stretch>
        </p:blipFill>
        <p:spPr bwMode="auto">
          <a:xfrm>
            <a:off x="7596188" y="5513388"/>
            <a:ext cx="1547812" cy="1344612"/>
          </a:xfrm>
          <a:prstGeom prst="rect">
            <a:avLst/>
          </a:prstGeom>
          <a:noFill/>
        </p:spPr>
      </p:pic>
      <p:pic>
        <p:nvPicPr>
          <p:cNvPr id="16386" name="Picture 2" descr="D:\Каталог картинок\П\Z449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0"/>
            <a:ext cx="6500858" cy="6500858"/>
          </a:xfrm>
          <a:prstGeom prst="rect">
            <a:avLst/>
          </a:prstGeom>
          <a:noFill/>
        </p:spPr>
      </p:pic>
      <p:pic>
        <p:nvPicPr>
          <p:cNvPr id="4" name="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-50009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98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живое"/>
          <p:cNvPicPr>
            <a:picLocks noChangeAspect="1" noChangeArrowheads="1"/>
          </p:cNvPicPr>
          <p:nvPr/>
        </p:nvPicPr>
        <p:blipFill>
          <a:blip r:embed="rId3"/>
          <a:srcRect t="5902" r="43912" b="29123"/>
          <a:stretch>
            <a:fillRect/>
          </a:stretch>
        </p:blipFill>
        <p:spPr bwMode="auto">
          <a:xfrm>
            <a:off x="7596188" y="5513388"/>
            <a:ext cx="1547812" cy="1344612"/>
          </a:xfrm>
          <a:prstGeom prst="rect">
            <a:avLst/>
          </a:prstGeom>
          <a:noFill/>
        </p:spPr>
      </p:pic>
      <p:pic>
        <p:nvPicPr>
          <p:cNvPr id="14338" name="Picture 2" descr="D:\Каталог картинок\П\AGRIM007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0"/>
            <a:ext cx="6643734" cy="6643734"/>
          </a:xfrm>
          <a:prstGeom prst="rect">
            <a:avLst/>
          </a:prstGeom>
          <a:noFill/>
        </p:spPr>
      </p:pic>
      <p:pic>
        <p:nvPicPr>
          <p:cNvPr id="4" name="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991600" y="-6429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832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Она – он - они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12776"/>
            <a:ext cx="4499238" cy="450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9328" y="1345045"/>
            <a:ext cx="428625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25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талог картинок\П\wild0077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78" y="285728"/>
            <a:ext cx="4214822" cy="4214822"/>
          </a:xfrm>
          <a:prstGeom prst="rect">
            <a:avLst/>
          </a:prstGeom>
          <a:noFill/>
        </p:spPr>
      </p:pic>
      <p:pic>
        <p:nvPicPr>
          <p:cNvPr id="2052" name="Picture 4" descr="D:\Каталог картинок\П\PILLOW 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71480"/>
            <a:ext cx="3500462" cy="350046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959" y="4102222"/>
            <a:ext cx="2249488" cy="225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0550"/>
            <a:ext cx="1927101" cy="192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071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талог картинок\П\AN17420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7158" y="642918"/>
            <a:ext cx="3714776" cy="3809986"/>
          </a:xfrm>
          <a:prstGeom prst="rect">
            <a:avLst/>
          </a:prstGeom>
          <a:noFill/>
        </p:spPr>
      </p:pic>
      <p:pic>
        <p:nvPicPr>
          <p:cNvPr id="4" name="Picture 2" descr="D:\Каталог картинок\П\BIT01~40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28"/>
            <a:ext cx="4929198" cy="492919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23784"/>
            <a:ext cx="224948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40327"/>
            <a:ext cx="19272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900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Каталог картинок\П\HONYBEE2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571480"/>
            <a:ext cx="4500594" cy="4091420"/>
          </a:xfrm>
          <a:prstGeom prst="rect">
            <a:avLst/>
          </a:prstGeom>
          <a:noFill/>
        </p:spPr>
      </p:pic>
      <p:pic>
        <p:nvPicPr>
          <p:cNvPr id="6149" name="Picture 5" descr="D:\Каталог картинок\П\PLNT213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290"/>
            <a:ext cx="4143372" cy="414337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553" y="3861048"/>
            <a:ext cx="224948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57662"/>
            <a:ext cx="224948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07311"/>
            <a:ext cx="19272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06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талог картинок\П\CC49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929222" cy="4929222"/>
          </a:xfrm>
          <a:prstGeom prst="rect">
            <a:avLst/>
          </a:prstGeom>
          <a:noFill/>
        </p:spPr>
      </p:pic>
      <p:pic>
        <p:nvPicPr>
          <p:cNvPr id="4100" name="Picture 4" descr="D:\Каталог картинок\П\Z2726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786326" cy="4786326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91198"/>
            <a:ext cx="19272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998" y="4546600"/>
            <a:ext cx="19272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758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аталог картинок\П\CHEFSTI п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4572032" cy="4572032"/>
          </a:xfrm>
          <a:prstGeom prst="rect">
            <a:avLst/>
          </a:prstGeom>
          <a:noFill/>
        </p:spPr>
      </p:pic>
      <p:pic>
        <p:nvPicPr>
          <p:cNvPr id="5124" name="Picture 4" descr="D:\Каталог картинок\П\FD000683 п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858" y="857232"/>
            <a:ext cx="4429156" cy="4429156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61644"/>
            <a:ext cx="224948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2807" y="4320394"/>
            <a:ext cx="19272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99748"/>
            <a:ext cx="19272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830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pPr algn="l"/>
            <a:r>
              <a:rPr lang="ru-RU" dirty="0" smtClean="0"/>
              <a:t>Кто это или что это?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</a:t>
            </a:r>
            <a:r>
              <a:rPr lang="ru-RU" b="1" dirty="0" smtClean="0"/>
              <a:t>спомни</a:t>
            </a:r>
            <a:r>
              <a:rPr lang="ru-RU" b="1" dirty="0" smtClean="0"/>
              <a:t>: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-про всё живое мы спрашиваем КТО ЭТО?</a:t>
            </a:r>
          </a:p>
          <a:p>
            <a:pPr>
              <a:buNone/>
            </a:pPr>
            <a:r>
              <a:rPr lang="ru-RU" dirty="0" smtClean="0"/>
              <a:t>-про всё неживое – ЧТО ЭТО?</a:t>
            </a:r>
          </a:p>
          <a:p>
            <a:pPr>
              <a:buNone/>
            </a:pPr>
            <a:r>
              <a:rPr lang="ru-RU" dirty="0" smtClean="0"/>
              <a:t>Смотри на картинки и задавай правильный </a:t>
            </a:r>
          </a:p>
          <a:p>
            <a:pPr>
              <a:buNone/>
            </a:pPr>
            <a:r>
              <a:rPr lang="ru-RU" dirty="0" smtClean="0"/>
              <a:t>вопрос.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00042"/>
            <a:ext cx="3047989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190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>
            <a:hlinkClick r:id="" action="ppaction://hlinkshowjump?jump=nextslide"/>
          </p:cNvPr>
          <p:cNvSpPr>
            <a:spLocks noChangeArrowheads="1" noChangeShapeType="1" noTextEdit="1"/>
          </p:cNvSpPr>
          <p:nvPr/>
        </p:nvSpPr>
        <p:spPr bwMode="auto">
          <a:xfrm>
            <a:off x="653040" y="492992"/>
            <a:ext cx="7272338" cy="3384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МОЛОДЕЦ!!!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30723" name="Picture 3" descr="2">
            <a:hlinkClick r:id="" action="ppaction://hlinkshowjump?jump=nextslide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205038"/>
            <a:ext cx="3168650" cy="316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917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Живое">
            <a:hlinkClick r:id="" action="ppaction://noaction">
              <a:snd r:embed="rId3" name="heartbt_normal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t="3949" r="48308" b="40929"/>
          <a:stretch>
            <a:fillRect/>
          </a:stretch>
        </p:blipFill>
        <p:spPr bwMode="auto">
          <a:xfrm>
            <a:off x="1214415" y="1928802"/>
            <a:ext cx="2786082" cy="2226925"/>
          </a:xfrm>
          <a:prstGeom prst="rect">
            <a:avLst/>
          </a:prstGeom>
          <a:noFill/>
        </p:spPr>
      </p:pic>
      <p:pic>
        <p:nvPicPr>
          <p:cNvPr id="5" name="Picture 2" descr="Неживое"/>
          <p:cNvPicPr>
            <a:picLocks noChangeAspect="1" noChangeArrowheads="1"/>
          </p:cNvPicPr>
          <p:nvPr/>
        </p:nvPicPr>
        <p:blipFill>
          <a:blip r:embed="rId5"/>
          <a:srcRect t="5902" r="43912" b="29123"/>
          <a:stretch>
            <a:fillRect/>
          </a:stretch>
        </p:blipFill>
        <p:spPr bwMode="auto">
          <a:xfrm>
            <a:off x="5214942" y="2000240"/>
            <a:ext cx="2631482" cy="2286016"/>
          </a:xfrm>
          <a:prstGeom prst="rect">
            <a:avLst/>
          </a:prstGeom>
          <a:noFill/>
        </p:spPr>
      </p:pic>
      <p:pic>
        <p:nvPicPr>
          <p:cNvPr id="6" name="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-304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174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artbt_norm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Живое">
            <a:hlinkClick r:id="" action="ppaction://noaction">
              <a:snd r:embed="rId3" name="heartbt_normal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t="3949" r="48308" b="40929"/>
          <a:stretch>
            <a:fillRect/>
          </a:stretch>
        </p:blipFill>
        <p:spPr bwMode="auto">
          <a:xfrm>
            <a:off x="7775575" y="5764213"/>
            <a:ext cx="1368425" cy="1093787"/>
          </a:xfrm>
          <a:prstGeom prst="rect">
            <a:avLst/>
          </a:prstGeom>
          <a:noFill/>
        </p:spPr>
      </p:pic>
      <p:pic>
        <p:nvPicPr>
          <p:cNvPr id="7171" name="Picture 3" descr="D:\Каталог картинок\П\ANIM174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57166"/>
            <a:ext cx="6000792" cy="6000792"/>
          </a:xfrm>
          <a:prstGeom prst="rect">
            <a:avLst/>
          </a:prstGeom>
          <a:noFill/>
        </p:spPr>
      </p:pic>
      <p:pic>
        <p:nvPicPr>
          <p:cNvPr id="6" name="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-304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5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artbt_norm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живое"/>
          <p:cNvPicPr>
            <a:picLocks noChangeAspect="1" noChangeArrowheads="1"/>
          </p:cNvPicPr>
          <p:nvPr/>
        </p:nvPicPr>
        <p:blipFill>
          <a:blip r:embed="rId3"/>
          <a:srcRect t="5902" r="43912" b="29123"/>
          <a:stretch>
            <a:fillRect/>
          </a:stretch>
        </p:blipFill>
        <p:spPr bwMode="auto">
          <a:xfrm>
            <a:off x="7596188" y="5513388"/>
            <a:ext cx="1547812" cy="1344612"/>
          </a:xfrm>
          <a:prstGeom prst="rect">
            <a:avLst/>
          </a:prstGeom>
          <a:noFill/>
        </p:spPr>
      </p:pic>
      <p:pic>
        <p:nvPicPr>
          <p:cNvPr id="3" name="Picture 2" descr="D:\Каталог картинок\П\GiftA 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-357238"/>
            <a:ext cx="7215238" cy="7215238"/>
          </a:xfrm>
          <a:prstGeom prst="rect">
            <a:avLst/>
          </a:prstGeom>
          <a:noFill/>
        </p:spPr>
      </p:pic>
      <p:pic>
        <p:nvPicPr>
          <p:cNvPr id="4" name="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-64296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56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Живое">
            <a:hlinkClick r:id="" action="ppaction://noaction">
              <a:snd r:embed="rId3" name="heartbt_normal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t="3949" r="48308" b="40929"/>
          <a:stretch>
            <a:fillRect/>
          </a:stretch>
        </p:blipFill>
        <p:spPr bwMode="auto">
          <a:xfrm>
            <a:off x="7775575" y="5764213"/>
            <a:ext cx="1368425" cy="1093787"/>
          </a:xfrm>
          <a:prstGeom prst="rect">
            <a:avLst/>
          </a:prstGeom>
          <a:noFill/>
        </p:spPr>
      </p:pic>
      <p:pic>
        <p:nvPicPr>
          <p:cNvPr id="8194" name="Picture 2" descr="D:\Каталог картинок\П\ANIM1380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-48"/>
            <a:ext cx="6858048" cy="6858048"/>
          </a:xfrm>
          <a:prstGeom prst="rect">
            <a:avLst/>
          </a:prstGeom>
          <a:noFill/>
        </p:spPr>
      </p:pic>
      <p:pic>
        <p:nvPicPr>
          <p:cNvPr id="4" name="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9144000" y="-5715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364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artbt_norm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Неживое"/>
          <p:cNvPicPr>
            <a:picLocks noChangeAspect="1" noChangeArrowheads="1"/>
          </p:cNvPicPr>
          <p:nvPr/>
        </p:nvPicPr>
        <p:blipFill>
          <a:blip r:embed="rId3"/>
          <a:srcRect t="5902" r="43912" b="29123"/>
          <a:stretch>
            <a:fillRect/>
          </a:stretch>
        </p:blipFill>
        <p:spPr bwMode="auto">
          <a:xfrm>
            <a:off x="7596188" y="5513388"/>
            <a:ext cx="1547812" cy="1344612"/>
          </a:xfrm>
          <a:prstGeom prst="rect">
            <a:avLst/>
          </a:prstGeom>
          <a:noFill/>
        </p:spPr>
      </p:pic>
      <p:pic>
        <p:nvPicPr>
          <p:cNvPr id="4" name="Picture 3" descr="D:\Каталог картинок\П\MAKUP007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857232"/>
            <a:ext cx="5786478" cy="5786478"/>
          </a:xfrm>
          <a:prstGeom prst="rect">
            <a:avLst/>
          </a:prstGeom>
          <a:noFill/>
        </p:spPr>
      </p:pic>
      <p:pic>
        <p:nvPicPr>
          <p:cNvPr id="5" name="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8" y="-304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2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Живое">
            <a:hlinkClick r:id="" action="ppaction://noaction">
              <a:snd r:embed="rId3" name="heartbt_normal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 t="3949" r="48308" b="40929"/>
          <a:stretch>
            <a:fillRect/>
          </a:stretch>
        </p:blipFill>
        <p:spPr bwMode="auto">
          <a:xfrm>
            <a:off x="7775575" y="5764213"/>
            <a:ext cx="1368425" cy="1093787"/>
          </a:xfrm>
          <a:prstGeom prst="rect">
            <a:avLst/>
          </a:prstGeom>
          <a:noFill/>
        </p:spPr>
      </p:pic>
      <p:pic>
        <p:nvPicPr>
          <p:cNvPr id="9219" name="Picture 3" descr="D:\Каталог картинок\П\ANIM401 П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-214362"/>
            <a:ext cx="7072362" cy="7072362"/>
          </a:xfrm>
          <a:prstGeom prst="rect">
            <a:avLst/>
          </a:prstGeom>
          <a:noFill/>
        </p:spPr>
      </p:pic>
      <p:pic>
        <p:nvPicPr>
          <p:cNvPr id="4" name="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43966" y="-304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53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artbt_norm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живое"/>
          <p:cNvPicPr>
            <a:picLocks noChangeAspect="1" noChangeArrowheads="1"/>
          </p:cNvPicPr>
          <p:nvPr/>
        </p:nvPicPr>
        <p:blipFill>
          <a:blip r:embed="rId3"/>
          <a:srcRect t="5902" r="43912" b="29123"/>
          <a:stretch>
            <a:fillRect/>
          </a:stretch>
        </p:blipFill>
        <p:spPr bwMode="auto">
          <a:xfrm>
            <a:off x="7596188" y="5513388"/>
            <a:ext cx="1547812" cy="1344612"/>
          </a:xfrm>
          <a:prstGeom prst="rect">
            <a:avLst/>
          </a:prstGeom>
          <a:noFill/>
        </p:spPr>
      </p:pic>
      <p:pic>
        <p:nvPicPr>
          <p:cNvPr id="11266" name="Picture 2" descr="D:\Каталог картинок\П\CLEANER 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0"/>
            <a:ext cx="6929486" cy="6929486"/>
          </a:xfrm>
          <a:prstGeom prst="rect">
            <a:avLst/>
          </a:prstGeom>
          <a:noFill/>
        </p:spPr>
      </p:pic>
      <p:pic>
        <p:nvPicPr>
          <p:cNvPr id="4" name="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-304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89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45</Words>
  <Application>Microsoft Office PowerPoint</Application>
  <PresentationFormat>Экран (4:3)</PresentationFormat>
  <Paragraphs>9</Paragraphs>
  <Slides>20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20</vt:i4>
      </vt:variant>
    </vt:vector>
  </HeadingPairs>
  <TitlesOfParts>
    <vt:vector size="38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Звук [п] (часть 2)</vt:lpstr>
      <vt:lpstr>Кто это или что это?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Она – он - они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[п] (часть 2)</dc:title>
  <dc:creator>Гусельки</dc:creator>
  <cp:lastModifiedBy>Татьяна</cp:lastModifiedBy>
  <cp:revision>8</cp:revision>
  <dcterms:created xsi:type="dcterms:W3CDTF">2015-02-25T08:05:42Z</dcterms:created>
  <dcterms:modified xsi:type="dcterms:W3CDTF">2015-03-17T13:33:16Z</dcterms:modified>
</cp:coreProperties>
</file>