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C49305-10D0-46E3-B108-5AA5919FDD0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CFC6E2-9404-4FE6-A3ED-BD39718F83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80727"/>
            <a:ext cx="8458200" cy="302433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54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Проект для детей 3-4 лет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«Назови сказку </a:t>
            </a:r>
            <a:b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её героев»</a:t>
            </a:r>
            <a:endParaRPr lang="ru-RU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458200" cy="2088232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  воспитатель 1 младшей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группы «Ромашка»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Емельянова Марина Юрьевна.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МДОУ №7 с.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Осташёво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Волоколамский район,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Московской области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называется сказка? </a:t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Назовите героев?</a:t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Что они делают?</a:t>
            </a:r>
            <a:endParaRPr lang="ru-RU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554163"/>
            <a:ext cx="864096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0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Какая это сказка?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Назовите её героев?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556793"/>
            <a:ext cx="936104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5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А эту сказку вы узнали?</a:t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она называется?</a:t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Кого вы видите?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554163"/>
            <a:ext cx="1080120" cy="7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82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А это опять сказка?</a:t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Что делает волк? Что делает заяц?</a:t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Что делает лиса?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54163"/>
            <a:ext cx="1152128" cy="65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6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называется эта сказка?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554163"/>
            <a:ext cx="1224136" cy="65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37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Какая это сказка?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зовут медведей?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1008112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6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Ребята! 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Мы с вами вместе путешествовали по сказкам. Мы вспомнили наши любимые русские народные сказки. Вы все молодцы! А лиса то колобка не съела. Он успел от неё уйти!  Колобок позвал своих друзей и вместе с ними пришёл к вам!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70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Кого привёл колобок?</a:t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Давайте вместе с колобками споём песенку. Которую он пел в сказке.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628801"/>
            <a:ext cx="9361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42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98477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78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cap="all" dirty="0">
                <a:ln w="0"/>
                <a:gradFill flip="none">
                  <a:gsLst>
                    <a:gs pos="0">
                      <a:srgbClr val="F0A22E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0A22E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0A22E">
                        <a:shade val="65000"/>
                        <a:satMod val="130000"/>
                      </a:srgbClr>
                    </a:gs>
                    <a:gs pos="92000">
                      <a:srgbClr val="F0A22E">
                        <a:shade val="50000"/>
                        <a:satMod val="120000"/>
                      </a:srgbClr>
                    </a:gs>
                    <a:gs pos="100000">
                      <a:srgbClr val="F0A22E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/>
              </a:rPr>
              <a:t>Всем спасибо!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1" y="1911979"/>
            <a:ext cx="936105" cy="72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Цель: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Расширять знания детей о русских народных сказках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*Развивать умение узнавать и называть сказочных героев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*Развивать связную речь, умение понимать вопросы и отвечать на них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* Развивать умение подпевать за воспитателем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55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сегодня К нам в гости пришёл колобок. Он предлагает вам вспомнит русские народные сказки. Согласны? Тогда начинаем.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204864"/>
            <a:ext cx="108012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67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называется сказка? Кого вы видите?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2348880"/>
            <a:ext cx="9361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54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называется эта сказка? 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Что делает лиса?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554163"/>
            <a:ext cx="1008112" cy="7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73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называется сказка?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Кого вы видите? Что делает Зайчик?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1" y="1554163"/>
            <a:ext cx="1008113" cy="93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62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называется сказка? 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Назовите героев?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4163"/>
            <a:ext cx="936104" cy="7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11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Какая сказка?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Кого встретил колобок?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Что делает колобок</a:t>
            </a: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700808"/>
            <a:ext cx="1296144" cy="11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0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Как называется сказка?</a:t>
            </a:r>
            <a:b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Что делает медведь?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554163"/>
            <a:ext cx="792088" cy="7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242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128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Проект для детей 3-4 лет  «Назови сказку  и её героев»</vt:lpstr>
      <vt:lpstr>Цель:</vt:lpstr>
      <vt:lpstr>сегодня К нам в гости пришёл колобок. Он предлагает вам вспомнит русские народные сказки. Согласны? Тогда начинаем. </vt:lpstr>
      <vt:lpstr>Как называется сказка? Кого вы видите?</vt:lpstr>
      <vt:lpstr>Как называется эта сказка?  Что делает лиса?</vt:lpstr>
      <vt:lpstr>Как называется сказка? Кого вы видите? Что делает Зайчик?</vt:lpstr>
      <vt:lpstr>Как называется сказка?  Назовите героев?</vt:lpstr>
      <vt:lpstr>Какая сказка? Кого встретил колобок? Что делает колобок?</vt:lpstr>
      <vt:lpstr>Как называется сказка?  Что делает медведь?</vt:lpstr>
      <vt:lpstr>Как называется сказка?  Назовите героев? Что они делают?</vt:lpstr>
      <vt:lpstr>Какая это сказка? Назовите её героев?</vt:lpstr>
      <vt:lpstr>А эту сказку вы узнали? Как она называется? Кого вы видите?</vt:lpstr>
      <vt:lpstr>А это опять сказка? Что делает волк? Что делает заяц? Что делает лиса?</vt:lpstr>
      <vt:lpstr>Как называется эта сказка?</vt:lpstr>
      <vt:lpstr>Какая это сказка? Как зовут медведей?</vt:lpstr>
      <vt:lpstr>Презентация PowerPoint</vt:lpstr>
      <vt:lpstr>Кого привёл колобок? Давайте вместе с колобками споём песенку. Которую он пел в сказке.</vt:lpstr>
      <vt:lpstr>Презентация PowerPoint</vt:lpstr>
      <vt:lpstr>Всем спасибо!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3-4 лет  «Назови сказку  и её героев»</dc:title>
  <dc:creator>АЛЬБЕРТ</dc:creator>
  <cp:lastModifiedBy>АЛЬБЕРТ</cp:lastModifiedBy>
  <cp:revision>5</cp:revision>
  <dcterms:created xsi:type="dcterms:W3CDTF">2014-08-05T14:12:43Z</dcterms:created>
  <dcterms:modified xsi:type="dcterms:W3CDTF">2014-08-07T12:50:29Z</dcterms:modified>
</cp:coreProperties>
</file>