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79" r:id="rId3"/>
    <p:sldId id="256" r:id="rId4"/>
    <p:sldId id="281" r:id="rId5"/>
    <p:sldId id="282" r:id="rId6"/>
    <p:sldId id="285" r:id="rId7"/>
    <p:sldId id="283" r:id="rId8"/>
    <p:sldId id="284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049F98-48E0-406A-BBDB-EDFD49F31752}" type="datetimeFigureOut">
              <a:rPr lang="ru-RU" smtClean="0"/>
              <a:t>07.08.2014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D3AF92-E069-4C3D-8D94-1EB70F4C1919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9F98-48E0-406A-BBDB-EDFD49F31752}" type="datetimeFigureOut">
              <a:rPr lang="ru-RU" smtClean="0"/>
              <a:t>07.08.2014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AF92-E069-4C3D-8D94-1EB70F4C1919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9F98-48E0-406A-BBDB-EDFD49F31752}" type="datetimeFigureOut">
              <a:rPr lang="ru-RU" smtClean="0"/>
              <a:t>07.08.2014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AF92-E069-4C3D-8D94-1EB70F4C1919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9F98-48E0-406A-BBDB-EDFD49F31752}" type="datetimeFigureOut">
              <a:rPr lang="ru-RU" smtClean="0"/>
              <a:t>07.08.2014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AF92-E069-4C3D-8D94-1EB70F4C191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9F98-48E0-406A-BBDB-EDFD49F31752}" type="datetimeFigureOut">
              <a:rPr lang="ru-RU" smtClean="0"/>
              <a:t>07.08.2014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AF92-E069-4C3D-8D94-1EB70F4C191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9F98-48E0-406A-BBDB-EDFD49F31752}" type="datetimeFigureOut">
              <a:rPr lang="ru-RU" smtClean="0"/>
              <a:t>07.08.2014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AF92-E069-4C3D-8D94-1EB70F4C191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9F98-48E0-406A-BBDB-EDFD49F31752}" type="datetimeFigureOut">
              <a:rPr lang="ru-RU" smtClean="0"/>
              <a:t>07.08.2014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AF92-E069-4C3D-8D94-1EB70F4C1919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9F98-48E0-406A-BBDB-EDFD49F31752}" type="datetimeFigureOut">
              <a:rPr lang="ru-RU" smtClean="0"/>
              <a:t>07.08.2014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AF92-E069-4C3D-8D94-1EB70F4C1919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9F98-48E0-406A-BBDB-EDFD49F31752}" type="datetimeFigureOut">
              <a:rPr lang="ru-RU" smtClean="0"/>
              <a:t>07.08.2014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AF92-E069-4C3D-8D94-1EB70F4C19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9F98-48E0-406A-BBDB-EDFD49F31752}" type="datetimeFigureOut">
              <a:rPr lang="ru-RU" smtClean="0"/>
              <a:t>07.08.2014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AF92-E069-4C3D-8D94-1EB70F4C19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9F98-48E0-406A-BBDB-EDFD49F31752}" type="datetimeFigureOut">
              <a:rPr lang="ru-RU" smtClean="0"/>
              <a:t>07.08.2014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AF92-E069-4C3D-8D94-1EB70F4C19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D049F98-48E0-406A-BBDB-EDFD49F31752}" type="datetimeFigureOut">
              <a:rPr lang="ru-RU" smtClean="0"/>
              <a:t>07.08.2014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6D3AF92-E069-4C3D-8D94-1EB70F4C19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404664"/>
            <a:ext cx="6777318" cy="295232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Проект: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Рассказывание по картинкам сказки «Колобок»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2520280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(Для детей 3-4 лет)</a:t>
            </a: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Выполнила: Воспитатель 1 младшей группы «Ромашка»</a:t>
            </a:r>
          </a:p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Емельянова Марина Юрьевна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862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8490" y="0"/>
            <a:ext cx="7756263" cy="1340768"/>
          </a:xfrm>
        </p:spPr>
        <p:txBody>
          <a:bodyPr/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Колобок запел: «Я </a:t>
            </a:r>
            <a:r>
              <a:rPr lang="ru-RU" sz="2000" dirty="0"/>
              <a:t>колобок, </a:t>
            </a:r>
            <a:r>
              <a:rPr lang="ru-RU" sz="2000" dirty="0" smtClean="0"/>
              <a:t>колобок!  По </a:t>
            </a:r>
            <a:r>
              <a:rPr lang="ru-RU" sz="2000" dirty="0"/>
              <a:t>амбару метён,</a:t>
            </a:r>
            <a:br>
              <a:rPr lang="ru-RU" sz="2000" dirty="0"/>
            </a:br>
            <a:r>
              <a:rPr lang="ru-RU" sz="2000" dirty="0"/>
              <a:t>По </a:t>
            </a:r>
            <a:r>
              <a:rPr lang="ru-RU" sz="2000" dirty="0" err="1"/>
              <a:t>сусечкам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 err="1" smtClean="0"/>
              <a:t>скребён</a:t>
            </a:r>
            <a:r>
              <a:rPr lang="ru-RU" sz="2000" dirty="0" smtClean="0"/>
              <a:t>, На </a:t>
            </a:r>
            <a:r>
              <a:rPr lang="ru-RU" sz="2000" dirty="0"/>
              <a:t>сметане </a:t>
            </a:r>
            <a:r>
              <a:rPr lang="ru-RU" sz="2000" dirty="0" err="1"/>
              <a:t>мешён</a:t>
            </a:r>
            <a:r>
              <a:rPr lang="ru-RU" sz="2000" dirty="0"/>
              <a:t>,</a:t>
            </a:r>
            <a:br>
              <a:rPr lang="ru-RU" sz="2000" dirty="0"/>
            </a:br>
            <a:r>
              <a:rPr lang="ru-RU" sz="2000" dirty="0"/>
              <a:t>В печку сажён, </a:t>
            </a:r>
            <a:r>
              <a:rPr lang="ru-RU" sz="2000" dirty="0" smtClean="0"/>
              <a:t> На </a:t>
            </a:r>
            <a:r>
              <a:rPr lang="ru-RU" sz="2000" dirty="0"/>
              <a:t>окошке стужён.</a:t>
            </a:r>
            <a:br>
              <a:rPr lang="ru-RU" sz="2000" dirty="0"/>
            </a:br>
            <a:r>
              <a:rPr lang="ru-RU" sz="2000" dirty="0"/>
              <a:t>Я от дедушки </a:t>
            </a:r>
            <a:r>
              <a:rPr lang="ru-RU" sz="2000" dirty="0" smtClean="0"/>
              <a:t>ушёл, Я </a:t>
            </a:r>
            <a:r>
              <a:rPr lang="ru-RU" sz="2000" dirty="0"/>
              <a:t>от бабушки ушёл,</a:t>
            </a:r>
            <a:br>
              <a:rPr lang="ru-RU" sz="2000" dirty="0"/>
            </a:br>
            <a:r>
              <a:rPr lang="ru-RU" sz="2000" dirty="0"/>
              <a:t>От тебя, зайца, не хитро уйти!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2247901"/>
            <a:ext cx="1296145" cy="82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04864"/>
            <a:ext cx="1296145" cy="82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9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И покатился колобок дальше - только заяц его и видел.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47901"/>
            <a:ext cx="1008112" cy="74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61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56263" cy="360040"/>
          </a:xfrm>
        </p:spPr>
        <p:txBody>
          <a:bodyPr/>
          <a:lstStyle/>
          <a:p>
            <a:r>
              <a:rPr lang="ru-RU" sz="3200" dirty="0" smtClean="0"/>
              <a:t>А </a:t>
            </a:r>
            <a:r>
              <a:rPr lang="ru-RU" sz="3200" dirty="0"/>
              <a:t>навстречу ему волк</a:t>
            </a:r>
            <a:r>
              <a:rPr lang="ru-RU" sz="3200" dirty="0" smtClean="0"/>
              <a:t>: </a:t>
            </a:r>
            <a:br>
              <a:rPr lang="ru-RU" sz="3200" dirty="0" smtClean="0"/>
            </a:br>
            <a:r>
              <a:rPr lang="ru-RU" sz="3200" dirty="0"/>
              <a:t>-</a:t>
            </a:r>
            <a:r>
              <a:rPr lang="ru-RU" sz="3200" dirty="0" smtClean="0"/>
              <a:t>Колобок</a:t>
            </a:r>
            <a:r>
              <a:rPr lang="ru-RU" sz="3200" dirty="0"/>
              <a:t>, колобок, я тебя съем.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 </a:t>
            </a:r>
            <a:r>
              <a:rPr lang="ru-RU" sz="3200" dirty="0"/>
              <a:t>Не ешь меня, серый волк, я тебе песню спою.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47901"/>
            <a:ext cx="1008112" cy="893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37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8490" y="116632"/>
            <a:ext cx="7756263" cy="1080120"/>
          </a:xfrm>
        </p:spPr>
        <p:txBody>
          <a:bodyPr/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Колобок запел: «Я </a:t>
            </a:r>
            <a:r>
              <a:rPr lang="ru-RU" sz="2000" dirty="0"/>
              <a:t>колобок, </a:t>
            </a:r>
            <a:r>
              <a:rPr lang="ru-RU" sz="2000" dirty="0" smtClean="0"/>
              <a:t>колобок!  По </a:t>
            </a:r>
            <a:r>
              <a:rPr lang="ru-RU" sz="2000" dirty="0"/>
              <a:t>амбару метён,</a:t>
            </a:r>
            <a:br>
              <a:rPr lang="ru-RU" sz="2000" dirty="0"/>
            </a:br>
            <a:r>
              <a:rPr lang="ru-RU" sz="2000" dirty="0"/>
              <a:t>По </a:t>
            </a:r>
            <a:r>
              <a:rPr lang="ru-RU" sz="2000" dirty="0" err="1"/>
              <a:t>сусечкам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 err="1" smtClean="0"/>
              <a:t>скребён</a:t>
            </a:r>
            <a:r>
              <a:rPr lang="ru-RU" sz="2000" dirty="0" smtClean="0"/>
              <a:t>, На </a:t>
            </a:r>
            <a:r>
              <a:rPr lang="ru-RU" sz="2000" dirty="0"/>
              <a:t>сметане </a:t>
            </a:r>
            <a:r>
              <a:rPr lang="ru-RU" sz="2000" dirty="0" err="1"/>
              <a:t>мешён</a:t>
            </a:r>
            <a:r>
              <a:rPr lang="ru-RU" sz="2000" dirty="0"/>
              <a:t>,</a:t>
            </a:r>
            <a:br>
              <a:rPr lang="ru-RU" sz="2000" dirty="0"/>
            </a:br>
            <a:r>
              <a:rPr lang="ru-RU" sz="2000" dirty="0"/>
              <a:t>В печку сажён, </a:t>
            </a:r>
            <a:r>
              <a:rPr lang="ru-RU" sz="2000" dirty="0" smtClean="0"/>
              <a:t> На </a:t>
            </a:r>
            <a:r>
              <a:rPr lang="ru-RU" sz="2000" dirty="0"/>
              <a:t>окошке стужён.</a:t>
            </a:r>
            <a:br>
              <a:rPr lang="ru-RU" sz="2000" dirty="0"/>
            </a:br>
            <a:r>
              <a:rPr lang="ru-RU" sz="2000" dirty="0"/>
              <a:t>Я от дедушки </a:t>
            </a:r>
            <a:r>
              <a:rPr lang="ru-RU" sz="2000" dirty="0" smtClean="0"/>
              <a:t>ушёл, я </a:t>
            </a:r>
            <a:r>
              <a:rPr lang="ru-RU" sz="2000" dirty="0"/>
              <a:t>от бабушки ушёл</a:t>
            </a:r>
            <a:r>
              <a:rPr lang="ru-RU" sz="2000" dirty="0" smtClean="0"/>
              <a:t>, я от зайца ушёл.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От тебя, </a:t>
            </a:r>
            <a:r>
              <a:rPr lang="ru-RU" sz="2000" dirty="0" smtClean="0"/>
              <a:t>волк, </a:t>
            </a:r>
            <a:r>
              <a:rPr lang="ru-RU" sz="2000" dirty="0"/>
              <a:t>не хитро уйти!</a:t>
            </a: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47901"/>
            <a:ext cx="1152128" cy="67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69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И покатился колобок дальше - только волк его и видел.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47901"/>
            <a:ext cx="936104" cy="82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30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692696"/>
            <a:ext cx="7756263" cy="432048"/>
          </a:xfrm>
        </p:spPr>
        <p:txBody>
          <a:bodyPr/>
          <a:lstStyle/>
          <a:p>
            <a:r>
              <a:rPr lang="ru-RU" sz="2800" dirty="0" smtClean="0"/>
              <a:t>А </a:t>
            </a:r>
            <a:r>
              <a:rPr lang="ru-RU" sz="2800" dirty="0"/>
              <a:t>навстречу ему </a:t>
            </a:r>
            <a:r>
              <a:rPr lang="ru-RU" sz="2800" dirty="0" smtClean="0"/>
              <a:t>медведь: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- Колобок, колобок, я тебя съем.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-Не ешь меня! </a:t>
            </a:r>
            <a:r>
              <a:rPr lang="ru-RU" sz="2800" dirty="0"/>
              <a:t>Послушай лучше мою песенку. </a:t>
            </a:r>
            <a:r>
              <a:rPr lang="ru-RU" sz="2800" dirty="0" smtClean="0"/>
              <a:t>И </a:t>
            </a:r>
            <a:r>
              <a:rPr lang="ru-RU" sz="2800" dirty="0"/>
              <a:t>колобок </a:t>
            </a:r>
            <a:r>
              <a:rPr lang="ru-RU" sz="2800" dirty="0" smtClean="0"/>
              <a:t>запел:</a:t>
            </a:r>
            <a:endParaRPr lang="ru-RU" sz="28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47901"/>
            <a:ext cx="864096" cy="74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44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- Я колобок, </a:t>
            </a:r>
            <a:r>
              <a:rPr lang="ru-RU" sz="2400" dirty="0" smtClean="0"/>
              <a:t>колобок! По </a:t>
            </a:r>
            <a:r>
              <a:rPr lang="ru-RU" sz="2400" dirty="0"/>
              <a:t>амбару метён,</a:t>
            </a:r>
            <a:br>
              <a:rPr lang="ru-RU" sz="2400" dirty="0"/>
            </a:br>
            <a:r>
              <a:rPr lang="ru-RU" sz="2400" dirty="0"/>
              <a:t>По </a:t>
            </a:r>
            <a:r>
              <a:rPr lang="ru-RU" sz="2400" dirty="0" err="1"/>
              <a:t>сусечкам</a:t>
            </a:r>
            <a:r>
              <a:rPr lang="ru-RU" sz="2400" dirty="0"/>
              <a:t> </a:t>
            </a:r>
            <a:r>
              <a:rPr lang="ru-RU" sz="2400" dirty="0" err="1" smtClean="0"/>
              <a:t>скребён</a:t>
            </a:r>
            <a:r>
              <a:rPr lang="ru-RU" sz="2400" dirty="0" smtClean="0"/>
              <a:t>, На </a:t>
            </a:r>
            <a:r>
              <a:rPr lang="ru-RU" sz="2400" dirty="0"/>
              <a:t>сметане </a:t>
            </a:r>
            <a:r>
              <a:rPr lang="ru-RU" sz="2400" dirty="0" err="1"/>
              <a:t>мешён</a:t>
            </a:r>
            <a:r>
              <a:rPr lang="ru-RU" sz="2400" dirty="0"/>
              <a:t>,</a:t>
            </a:r>
            <a:br>
              <a:rPr lang="ru-RU" sz="2400" dirty="0"/>
            </a:br>
            <a:r>
              <a:rPr lang="ru-RU" sz="2400" dirty="0"/>
              <a:t>В печку сажён, </a:t>
            </a:r>
            <a:r>
              <a:rPr lang="ru-RU" sz="2400" dirty="0" smtClean="0"/>
              <a:t> На </a:t>
            </a:r>
            <a:r>
              <a:rPr lang="ru-RU" sz="2400" dirty="0"/>
              <a:t>окошке стужён.</a:t>
            </a:r>
            <a:br>
              <a:rPr lang="ru-RU" sz="2400" dirty="0"/>
            </a:br>
            <a:r>
              <a:rPr lang="ru-RU" sz="2400" dirty="0"/>
              <a:t>Я от дедушки </a:t>
            </a:r>
            <a:r>
              <a:rPr lang="ru-RU" sz="2400" dirty="0" smtClean="0"/>
              <a:t>ушёл, Я </a:t>
            </a:r>
            <a:r>
              <a:rPr lang="ru-RU" sz="2400" dirty="0"/>
              <a:t>от бабушки ушёл,</a:t>
            </a:r>
            <a:br>
              <a:rPr lang="ru-RU" sz="2400" dirty="0"/>
            </a:br>
            <a:r>
              <a:rPr lang="ru-RU" sz="2400" dirty="0"/>
              <a:t>Я от зайца </a:t>
            </a:r>
            <a:r>
              <a:rPr lang="ru-RU" sz="2400" dirty="0" smtClean="0"/>
              <a:t>ушёл, Я </a:t>
            </a:r>
            <a:r>
              <a:rPr lang="ru-RU" sz="2400" dirty="0"/>
              <a:t>от волка ушёл,</a:t>
            </a:r>
            <a:br>
              <a:rPr lang="ru-RU" sz="2400" dirty="0"/>
            </a:br>
            <a:r>
              <a:rPr lang="ru-RU" sz="2400" dirty="0" smtClean="0"/>
              <a:t>От тебя, медведь, не хитро уйти!</a:t>
            </a:r>
            <a:endParaRPr lang="ru-RU" sz="24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20889"/>
            <a:ext cx="1080120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67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И покатился колобок </a:t>
            </a:r>
            <a:r>
              <a:rPr lang="ru-RU" sz="3600" dirty="0" smtClean="0"/>
              <a:t>дальше.</a:t>
            </a:r>
            <a:endParaRPr lang="ru-RU" sz="36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2247901"/>
            <a:ext cx="792089" cy="60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81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А </a:t>
            </a:r>
            <a:r>
              <a:rPr lang="ru-RU" sz="3200" dirty="0"/>
              <a:t>навстречу ему лиса: </a:t>
            </a:r>
            <a:br>
              <a:rPr lang="ru-RU" sz="3200" dirty="0"/>
            </a:br>
            <a:r>
              <a:rPr lang="ru-RU" sz="3200" dirty="0"/>
              <a:t> - Здравствуй, колобок! Какой ты </a:t>
            </a:r>
            <a:r>
              <a:rPr lang="ru-RU" sz="3200" dirty="0" err="1"/>
              <a:t>пригоженький</a:t>
            </a:r>
            <a:r>
              <a:rPr lang="ru-RU" sz="3200" dirty="0"/>
              <a:t>, румяненький!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2247901"/>
            <a:ext cx="648073" cy="6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36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620688"/>
            <a:ext cx="9036496" cy="792088"/>
          </a:xfrm>
        </p:spPr>
        <p:txBody>
          <a:bodyPr/>
          <a:lstStyle/>
          <a:p>
            <a:r>
              <a:rPr lang="ru-RU" sz="2400" dirty="0"/>
              <a:t>Колобок рад, что его похвалили, и запел свою </a:t>
            </a:r>
            <a:r>
              <a:rPr lang="ru-RU" sz="2400" dirty="0" smtClean="0"/>
              <a:t>песенку: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- Я колобок, </a:t>
            </a:r>
            <a:r>
              <a:rPr lang="ru-RU" sz="1800" dirty="0" smtClean="0"/>
              <a:t>колобок! По </a:t>
            </a:r>
            <a:r>
              <a:rPr lang="ru-RU" sz="1800" dirty="0"/>
              <a:t>амбару метён,</a:t>
            </a:r>
            <a:br>
              <a:rPr lang="ru-RU" sz="1800" dirty="0"/>
            </a:br>
            <a:r>
              <a:rPr lang="ru-RU" sz="1800" dirty="0"/>
              <a:t>По </a:t>
            </a:r>
            <a:r>
              <a:rPr lang="ru-RU" sz="1800" dirty="0" err="1"/>
              <a:t>сусечкам</a:t>
            </a:r>
            <a:r>
              <a:rPr lang="ru-RU" sz="1800" dirty="0"/>
              <a:t> </a:t>
            </a:r>
            <a:r>
              <a:rPr lang="ru-RU" sz="1800" dirty="0" err="1" smtClean="0"/>
              <a:t>скребён</a:t>
            </a:r>
            <a:r>
              <a:rPr lang="ru-RU" sz="1800" dirty="0" smtClean="0"/>
              <a:t>, На </a:t>
            </a:r>
            <a:r>
              <a:rPr lang="ru-RU" sz="1800" dirty="0"/>
              <a:t>сметане </a:t>
            </a:r>
            <a:r>
              <a:rPr lang="ru-RU" sz="1800" dirty="0" err="1"/>
              <a:t>мешён</a:t>
            </a:r>
            <a:r>
              <a:rPr lang="ru-RU" sz="1800" dirty="0"/>
              <a:t>,</a:t>
            </a:r>
            <a:br>
              <a:rPr lang="ru-RU" sz="1800" dirty="0"/>
            </a:br>
            <a:r>
              <a:rPr lang="ru-RU" sz="1800" dirty="0"/>
              <a:t>В печку сажён, </a:t>
            </a:r>
            <a:r>
              <a:rPr lang="ru-RU" sz="1800" dirty="0" smtClean="0"/>
              <a:t> На </a:t>
            </a:r>
            <a:r>
              <a:rPr lang="ru-RU" sz="1800" dirty="0"/>
              <a:t>окошке стужён.</a:t>
            </a:r>
            <a:br>
              <a:rPr lang="ru-RU" sz="1800" dirty="0"/>
            </a:br>
            <a:r>
              <a:rPr lang="ru-RU" sz="1800" dirty="0"/>
              <a:t>Я от дедушки </a:t>
            </a:r>
            <a:r>
              <a:rPr lang="ru-RU" sz="1800" dirty="0" smtClean="0"/>
              <a:t>ушёл, Я </a:t>
            </a:r>
            <a:r>
              <a:rPr lang="ru-RU" sz="1800" dirty="0"/>
              <a:t>от бабушки ушёл,</a:t>
            </a:r>
            <a:br>
              <a:rPr lang="ru-RU" sz="1800" dirty="0"/>
            </a:br>
            <a:r>
              <a:rPr lang="ru-RU" sz="1800" dirty="0"/>
              <a:t>Я от зайца </a:t>
            </a:r>
            <a:r>
              <a:rPr lang="ru-RU" sz="1800" dirty="0" smtClean="0"/>
              <a:t>ушёл, Я </a:t>
            </a:r>
            <a:r>
              <a:rPr lang="ru-RU" sz="1800" dirty="0"/>
              <a:t>от волка ушёл,</a:t>
            </a:r>
            <a:br>
              <a:rPr lang="ru-RU" sz="1800" dirty="0"/>
            </a:br>
            <a:r>
              <a:rPr lang="ru-RU" sz="1800" dirty="0"/>
              <a:t>От медведя </a:t>
            </a:r>
            <a:r>
              <a:rPr lang="ru-RU" sz="1800" dirty="0" smtClean="0"/>
              <a:t>ушёл, От </a:t>
            </a:r>
            <a:r>
              <a:rPr lang="ru-RU" sz="1800" dirty="0"/>
              <a:t>тебя, лиса, не хитро уйти!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47901"/>
            <a:ext cx="1080120" cy="6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29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Учить детей рассказывать сказку по картинкам</a:t>
            </a:r>
          </a:p>
          <a:p>
            <a:r>
              <a:rPr lang="ru-RU" sz="3600" dirty="0" smtClean="0"/>
              <a:t>Развивать связную речь</a:t>
            </a:r>
          </a:p>
          <a:p>
            <a:r>
              <a:rPr lang="ru-RU" sz="3600" dirty="0" smtClean="0"/>
              <a:t>Развивать память, внимание</a:t>
            </a:r>
          </a:p>
          <a:p>
            <a:r>
              <a:rPr lang="ru-RU" sz="3600" dirty="0" smtClean="0"/>
              <a:t>Воспитывать любовь к сказкам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12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Лиса говорит: «Стара я стала, плохо слышу. Сядь ко мне на носок, да пропой ещё разок!» Колобок сел на носок и запел.</a:t>
            </a:r>
            <a:endParaRPr lang="ru-RU" sz="28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2247901"/>
            <a:ext cx="864096" cy="60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2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895D1D"/>
                </a:solidFill>
              </a:rPr>
              <a:t>А лиса его- </a:t>
            </a:r>
            <a:r>
              <a:rPr lang="ru-RU" sz="3600" dirty="0" err="1">
                <a:solidFill>
                  <a:srgbClr val="895D1D"/>
                </a:solidFill>
              </a:rPr>
              <a:t>Ам</a:t>
            </a:r>
            <a:r>
              <a:rPr lang="ru-RU" sz="3600" dirty="0">
                <a:solidFill>
                  <a:srgbClr val="895D1D"/>
                </a:solidFill>
              </a:rPr>
              <a:t>!</a:t>
            </a:r>
            <a:endParaRPr lang="ru-RU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47901"/>
            <a:ext cx="792088" cy="60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37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съела!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47901"/>
            <a:ext cx="792088" cy="74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00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0040" y="1204856"/>
            <a:ext cx="7754713" cy="5104463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Вот и сказке конец, а кто слушал, молодец!</a:t>
            </a:r>
            <a:endParaRPr lang="ru-RU" sz="8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80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Жили-были старик со </a:t>
            </a:r>
            <a:r>
              <a:rPr lang="ru-RU" sz="3600" dirty="0" smtClean="0"/>
              <a:t>старухой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48880"/>
            <a:ext cx="151216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14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Просит дед: «Испеки-ка, бабка, колобок.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47901"/>
            <a:ext cx="936104" cy="74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47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Старуха </a:t>
            </a:r>
            <a:r>
              <a:rPr lang="ru-RU" sz="3600" dirty="0" smtClean="0"/>
              <a:t>замесила </a:t>
            </a:r>
            <a:r>
              <a:rPr lang="ru-RU" sz="3600" dirty="0"/>
              <a:t>тесто на </a:t>
            </a:r>
            <a:r>
              <a:rPr lang="ru-RU" sz="3600" dirty="0" smtClean="0"/>
              <a:t>сметане. 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484" y="2247901"/>
            <a:ext cx="1081572" cy="6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55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Испекла колобок.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47901"/>
            <a:ext cx="1080120" cy="60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78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6263" cy="1054250"/>
          </a:xfrm>
        </p:spPr>
        <p:txBody>
          <a:bodyPr/>
          <a:lstStyle/>
          <a:p>
            <a:r>
              <a:rPr lang="ru-RU" sz="3600" dirty="0" smtClean="0"/>
              <a:t>Положила на окошко остыть.</a:t>
            </a:r>
            <a:endParaRPr lang="ru-RU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47901"/>
            <a:ext cx="864096" cy="74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73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Надоело колобку лежать: он и </a:t>
            </a:r>
            <a:r>
              <a:rPr lang="ru-RU" sz="3600" dirty="0" smtClean="0"/>
              <a:t>покатился по дорожке.</a:t>
            </a:r>
            <a:endParaRPr lang="ru-RU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47901"/>
            <a:ext cx="1152128" cy="82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41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360040"/>
          </a:xfrm>
        </p:spPr>
        <p:txBody>
          <a:bodyPr/>
          <a:lstStyle/>
          <a:p>
            <a:r>
              <a:rPr lang="ru-RU" sz="3600" dirty="0" smtClean="0"/>
              <a:t>    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                                                                                       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200" dirty="0"/>
              <a:t>     </a:t>
            </a:r>
            <a:r>
              <a:rPr lang="ru-RU" sz="3200" dirty="0" smtClean="0"/>
              <a:t>А навстречу ему заяц.</a:t>
            </a:r>
            <a:br>
              <a:rPr lang="ru-RU" sz="3200" dirty="0" smtClean="0"/>
            </a:br>
            <a:r>
              <a:rPr lang="ru-RU" sz="3200" dirty="0" smtClean="0"/>
              <a:t>  </a:t>
            </a:r>
            <a:r>
              <a:rPr lang="ru-RU" sz="3200" dirty="0"/>
              <a:t>- Колобок</a:t>
            </a:r>
            <a:r>
              <a:rPr lang="ru-RU" sz="3200" dirty="0" smtClean="0"/>
              <a:t>, колобок</a:t>
            </a:r>
            <a:r>
              <a:rPr lang="ru-RU" sz="3200" dirty="0"/>
              <a:t>! Я тебя съем! </a:t>
            </a:r>
            <a:br>
              <a:rPr lang="ru-RU" sz="3200" dirty="0"/>
            </a:br>
            <a:r>
              <a:rPr lang="ru-RU" sz="3200" dirty="0"/>
              <a:t> - Нет, не ешь </a:t>
            </a:r>
            <a:r>
              <a:rPr lang="ru-RU" sz="3200" dirty="0" smtClean="0"/>
              <a:t>меня, лучше мою песню послушай!</a:t>
            </a:r>
            <a:endParaRPr lang="ru-RU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47901"/>
            <a:ext cx="864096" cy="74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58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176</TotalTime>
  <Words>190</Words>
  <Application>Microsoft Office PowerPoint</Application>
  <PresentationFormat>Экран (4:3)</PresentationFormat>
  <Paragraphs>32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Твердый переплет</vt:lpstr>
      <vt:lpstr>Проект:  Рассказывание по картинкам сказки «Колобок»</vt:lpstr>
      <vt:lpstr>Задачи:</vt:lpstr>
      <vt:lpstr>Жили-были старик со старухой</vt:lpstr>
      <vt:lpstr>Просит дед: «Испеки-ка, бабка, колобок.</vt:lpstr>
      <vt:lpstr>Старуха замесила тесто на сметане. </vt:lpstr>
      <vt:lpstr>Испекла колобок.</vt:lpstr>
      <vt:lpstr>Положила на окошко остыть.</vt:lpstr>
      <vt:lpstr>Надоело колобку лежать: он и покатился по дорожке.</vt:lpstr>
      <vt:lpstr>                                                                                                    А навстречу ему заяц.   - Колобок, колобок! Я тебя съем!   - Нет, не ешь меня, лучше мою песню послушай!</vt:lpstr>
      <vt:lpstr>  Колобок запел: «Я колобок, колобок!  По амбару метён, По сусечкам  скребён, На сметане мешён, В печку сажён,  На окошке стужён. Я от дедушки ушёл, Я от бабушки ушёл, От тебя, зайца, не хитро уйти!</vt:lpstr>
      <vt:lpstr>И покатился колобок дальше - только заяц его и видел.</vt:lpstr>
      <vt:lpstr>А навстречу ему волк:  -Колобок, колобок, я тебя съем.  - Не ешь меня, серый волк, я тебе песню спою.</vt:lpstr>
      <vt:lpstr>  Колобок запел: «Я колобок, колобок!  По амбару метён, По сусечкам  скребён, На сметане мешён, В печку сажён,  На окошке стужён. Я от дедушки ушёл, я от бабушки ушёл, я от зайца ушёл. От тебя, волк, не хитро уйти!</vt:lpstr>
      <vt:lpstr>И покатился колобок дальше - только волк его и видел.</vt:lpstr>
      <vt:lpstr>А навстречу ему медведь:  - Колобок, колобок, я тебя съем.  -Не ешь меня! Послушай лучше мою песенку. И колобок запел:</vt:lpstr>
      <vt:lpstr>- Я колобок, колобок! По амбару метён, По сусечкам скребён, На сметане мешён, В печку сажён,  На окошке стужён. Я от дедушки ушёл, Я от бабушки ушёл, Я от зайца ушёл, Я от волка ушёл, От тебя, медведь, не хитро уйти!</vt:lpstr>
      <vt:lpstr>И покатился колобок дальше.</vt:lpstr>
      <vt:lpstr>А навстречу ему лиса:   - Здравствуй, колобок! Какой ты пригоженький, румяненький! </vt:lpstr>
      <vt:lpstr>Колобок рад, что его похвалили, и запел свою песенку:   - Я колобок, колобок! По амбару метён, По сусечкам скребён, На сметане мешён, В печку сажён,  На окошке стужён. Я от дедушки ушёл, Я от бабушки ушёл, Я от зайца ушёл, Я от волка ушёл, От медведя ушёл, От тебя, лиса, не хитро уйти!</vt:lpstr>
      <vt:lpstr>Лиса говорит: «Стара я стала, плохо слышу. Сядь ко мне на носок, да пропой ещё разок!» Колобок сел на носок и запел.</vt:lpstr>
      <vt:lpstr>А лиса его- Ам!</vt:lpstr>
      <vt:lpstr>И съела!</vt:lpstr>
      <vt:lpstr>Вот и сказке конец, а кто слушал, молодец!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АЛЬБЕРТ</dc:creator>
  <cp:lastModifiedBy>АЛЬБЕРТ</cp:lastModifiedBy>
  <cp:revision>16</cp:revision>
  <dcterms:created xsi:type="dcterms:W3CDTF">2014-04-13T08:06:52Z</dcterms:created>
  <dcterms:modified xsi:type="dcterms:W3CDTF">2014-08-07T14:37:19Z</dcterms:modified>
</cp:coreProperties>
</file>