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3248-F86C-4BB9-A113-3A6FA7F270E7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F44E-F11E-4BCC-9A0D-3B5B675091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476672"/>
            <a:ext cx="4716016" cy="24482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Дед Мороз</a:t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и </a:t>
            </a:r>
            <a:r>
              <a:rPr lang="ru-RU" sz="4800" b="1" dirty="0" smtClean="0">
                <a:solidFill>
                  <a:srgbClr val="0070C0"/>
                </a:solidFill>
              </a:rPr>
              <a:t>его </a:t>
            </a:r>
            <a:r>
              <a:rPr lang="ru-RU" sz="4800" b="1" dirty="0" smtClean="0">
                <a:solidFill>
                  <a:srgbClr val="0070C0"/>
                </a:solidFill>
              </a:rPr>
              <a:t/>
            </a:r>
            <a:br>
              <a:rPr lang="ru-RU" sz="4800" b="1" dirty="0" smtClean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0070C0"/>
                </a:solidFill>
              </a:rPr>
              <a:t> помощники.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2292" name="AutoShape 4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0" name="AutoShape 12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2" name="AutoShape 14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4" name="AutoShape 16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06" name="AutoShape 18" descr="data:image/jpeg;base64,/9j/4AAQSkZJRgABAQAAAQABAAD/2wCEAAkGBxQSEhUUExQWFhQXGBwWGRgYGRwYGhwdHBodHBwaHRgcHCggGBolHBwcITEiJSkrLi4uHB8zODMsNygtLiwBCgoKDg0OGxAQGywkICQ0LTI0NzQsLCwwLCwsLCwsLCwsLCwsLCwsLCwsLCwsLCwsLCwsLCwsLCwsLCwsLCwsLP/AABEIAQsAvQMBIgACEQEDEQH/xAAcAAACAgMBAQAAAAAAAAAAAAAEBQYHAAIDAQj/xAA/EAABAwMCBAQDBgQFAgcAAAABAgMRAAQhEjEFBkFREyJhcQeBkTJCobHB8BQjUtEVM2Lh8XKCFiRDU5Kisv/EABsBAAEFAQEAAAAAAAAAAAAAAAMAAQIEBQYH/8QANREAAQQABAQEBAUDBQAAAAAAAQACAxEEEiExBRNBUSJhsfBxgZGhFFLB0eEyQvEGIyQzYv/aAAwDAQACEQMRAD8AvGvCqvFGudOmW/iV54lc1Vy8WDFPSa0R4teeLQ7jlcvG9acNTF1I7xazxaB8WvfEpZU2dG+LXviUF4lZ4lLKlnRviVniUKHceta+JSypZkZ4lYXKEDlYpyllSzIvxKzxKD8Ss8SllSzozxKzxKD8WvPFpZUsyM8WvQ5QXiVsh2llSzI4GsJodDvetVv1GlLMiFLrwLoTxZG1cy761INUS6ke6aHcc/KuzxrgowCTTAJyUItazmK4OOKCxPWi0NSZkgdBS3iSxEjcVMBQJTQ5FBLXBrim/IT5kn5ZrVVxrqTQoPOi7eLWB2gfFrC7RKULR/i1u25mloeolq60jCSVVEhOEcHBPmgelc1uRQ7jhA1qgjqnt/vWrr0gKjeogKTjojWnKxxyhWXMVjzk09aqFrv4te66Xh6jG5jbenIpOCvS7Xni0I4uKxSyAD3p6TWmLA1UchAFAtPBKR8vxrx7iSQYJz/cxQiiAgJkhIOaxcUJ/FAUHccRE70waVLMKRa7ghURj0oa4XnFBi7lQ/GmGtJAmp1SgdUyeNLru4jcYpm4KCfa1T6CaG1FcsW/5kgggYznffoM+1RvjTbhdKtCk5MKGQc4npMdDmpK+spnBwBMegoR9KVNatykBU90wSD64BE+lTboVF2oSVSXzHlBj1KZ9KwMQrUoFKiIKQcf712s+JahMgpmDnbtRtxpUiPvASKJVHVB3GiWoVCq43Lma0eVB39qCeuJzU6SZqmFosSSegmj7rUpIjyjeTSfhpOFwYG9GXHFEL8s5iT2A6k1EhP1pd22nVNySMdO/v6VvauFaPOYzEAbUjc5wThLaJHdRifYVtZcZDyihMIJyJ64yPWgMnjc7KDqrkvDsTGzmOYa97p5rjA2FerVjuKCB0QDn1r1b46GrIasxxIK6siTkwBXdxac+gmQaAbXmVdTAr1JQVq2x5SAc980xapZl2fXkdZojQVQBQYgkKBlPrmmVgsbyPSkRQSDrKITYAZiT60mv+CqdcCkHT3qReNPlHWutugAx1oKsiuiR/4Q6YBXse1AcW4IsDUlZJGY6VNlwBSLjC5G8UmklJwDUkZ4YtSNfiQuNhtXFviikyheFJ6frRnCbzVqTvpMGhOJtIUuSPnRQ3VDJFKdvUA0tWsjaRg+syKYuUseAUQJiTvQGo7tFrcp1BOtMidKk9SRkR3xMj1rtaoASdAwAAEnaEgwPnPrtW7rgKQQZ0kaoiR3x++tc23hP+oSfwJB9tvwp9woWAVGeJ8LIMphCl+bSnbChgjuDQTjFyCPEVgLCsAjHYGdo6U5b4ctErUU7zp1eYBRwSOk0a3cAnSoT/arF6d0GtddFGOJPR32+n73+VcuHNBSjPQ5phzLw4Aa0fZ2Pp/tUfRqS4YJBVse/t++lSGo0U2jK2lLRcICZAgUp4yguA+EmVrQUmO0T+f50NfcurU1lxQnJyY+lOOQEeEhxCjKwrfumMfiDUXAZTSGwkSBQyz5Tu+qCPmP707teR3lRqIT6zmpy7dgHf51om/E71n/AIJm63zx3EEZRQ+SRcS4cthCdS9Y2nr70u1iN/lT3j3EgpopBEztI71Gm7lIwsiPWK0o/wCnVc5NZk06pk46lKQCrHX/AJ6UMm7bQ9qiBAGcb++9A3vGrf8Ay/FQJkHzDFE8Lvg8gpcSFBOAogQR3pg5p21SMcjBbmkfKkyCk+YJA0749aN4W8hCStUZmOwFLLG085CMIjI7GaM4lw1taNCgNHX996Tq2UWX/UuquIH/ADUFJSN87+1EWF79pwmZ29BUdb5cUGVIZdIQdhvHsajnMPE37NkI7GNQ7evalkadkTM4UrR4nffyiqelQPjvMvkSiCpS04A3mlb3PaF26uiogCunIiGwEurOp1c9dhNJrMqlnzJXZ8Su7ZMKbUkEzqUDRiOP65JVU+vbpspjBxUE4rwthS5iJ/pxRYzfRQforlfBNK72zSUnO2d6Y3TsTUS43fr+5jEGqMauPRzbrTSiG9KkdSkkqn1O0+lFOv8A2SmcpOe4AJAz96M/9qp2FR7haAW0iYk+Y9s5MU/tXkqICTASvTJx3J9pyAOoozgAq5JUY5iRcoeKmTqbeAXBkeYCN4EgQIrRfGLhISpTGQCk7ZkVrzBxMN3LaEatAUVLmYT022A605ueIMrDZ1DJAP1ijbNGiE0Znk2l13dvNp0Ptx4qSpJBmPQ9jJH1oPhdvqdKzkIAAnbNN+bb5LgbCemr3G246bUrtraUGVlM9jmotNtso8grZOlXiRq1EBITk9K84HZ+IvxEq0td/wCsxiPSteEcrNt+d8qcUqDpUfKPcDBNP7XKilCQlISQCAISemP0ob3gAhqjDCbBcopzK68y8hDJ8XGpYIGZOAAI2z9RUTv799YUpTwaUlQIQlUwJH2xqIKs7ZxVr8R4M24geIfsjzKGCR1E9JpcngCHA2WUNNtoXqygKKhkEZ6GffArGmjxD3nx01b0D8KxotlnqohytYqumrhBeKy4kKDgGAvMb5HtVb8w8NftHvCeUFqjUFA6gRJEicjIODX0XapCFLSUgKABlIjUkz+Iz+zVO/GJtJuULTuWgMbf5io+ZTmndGWQ5XG6Pqr/AA7EA4olgoEeg7qFi8+VHWV8UeZpwpV26H3GxoPhHCF3Loab36noO5PpUi5l5FXaM+MlzxAn7QjSQO49KrsgeRnZpS25+IxNdyZaN9N1YHJfF03DEgwuYWOxA/I15zDxDTcMsThwmfYCq35H4x4D4z5F+U+h6H6/nU25h4Q7eOtONeRSPvHA9I71tYWUyNzHfquJ4zg24WfIweE6j4dvkVKrBwunQwAQhWlR2CcbT1PtXvFeSxdDS+s6CZITv7SRipBwXh6bdlDaegyeqj1Ue5Jo6kZT0VRsI3duk9jytaMo0It24iMpBJ9ycmolzdygGCbm0SRAIW2nIg9Up6GRmKsJLoJitlJBEHama9zTak5jXCl8+N8zqKlTgJHXv1rVnjYWNRM1Z3MPKrKSVJQnSrMQMHrUH4lwFsKwgR7VoxyBwsKm5laFXLdNaqXXLCAIiml0uBSZy8CCFq2ms9iuOUX4haPMuHSkhCx94QJ6Zozgl+tbKgtEra8sjKnFGdIA7Rv7GnVzxpt9l5I+0lJkdsSD+FRLkBx1bjqjJCkSYx94ds7TtRwbab6ILma6Lp/FAK0vadZSAox8s/KKPHA7YuhbX89QEFsGACfvz6dq1tWrZf8AMdBPmKE6jpxqJ7+tcr9i3QnXZqh1w6E6VHJ9R1p3OvQJNZ4bNfqmbfCGNDjZKkrSZBVuNWcdxikirtLJKliNB1Z2xTy74C4nRcNuFy4QkAhWEqAnp0OTBNQ7nTiPjMIW4kJeU4EFBOyQFElXzSPr12obphGwuOtI8WFM8rYxpZ+38KU2XMLd3JbVkbp6g7fT1FP+F3kMJWepIA9iRP1H5VQdrx9Vtdhxs6kjBSCoBQ+YBn3HSrk5aumrotrSQpCZcCTulRwZHQg1Uhn5rNdCtHHcPdhJbFlp9exTt5Z0qQtUKXsO2Bj2oqwWfDBMSSdvelfFbFTqkrSYI2HtmT++lE3dssWa0NKDbngqSlXRKtJg/Wp6AKrVnVVjz9zs6u6LFmsgJPhKKY8ypjTkbA9Rufao246qUFa/EU75T2mNIE9jtt23qN8NulIcAMHVMTnPczg1MeXeCuXY1GUttyvVG5SqSlP/AHAnOwJrOmuYhlae/RdQY4cPhz0rrWt9PNN+CXFrw1EEy4oaj1VBEgHsBQvN3ODirVelryrGmSciesfP8ad8zcisoti+2Cl5KNRPRUJyFSeveoeoh1pSJJBSEyr7Y1SRMYjbv7UsTiZIS1tDKqWCwcWJY6UuJeO/TsodYXBSUkHIgj3FX7wbiwftmnRAJAmP6hhQ+oNfPSGyglJ3SSD7jFT34f8AHFI1MGSFytHU6huPmM/L1o2FeGy10KNxeEz4LOB4ma/Lr+hV52FxqST2rxriCVJUZ2qq2+YrixS8m6Chq8zQPb+kHv8A3qPL59KbWUGHvEyg9es+3StPlWuS5hoK6OBXyFhxyfvafpv+NNLl2EFXzr595Y55WlKWiSFqdmcQQo59iKuu9vR/DkT92mfH4rTseaoo6/IWwo+k1Xl48ArNEcO5za/hVpUsakyN/ltUZVxRLp1TVmCMiwq+IddFXJeoBFJEcPDhUpRJSnMDc9fkKeXnatWVIbKWxlSt6og0FdKhD/Cjd3Kl2hKG1NlLi1Tpk9BO5igrLhj9tc/wyp0rSQhaDAiRJnBGMfOp+m/bQ94IATCSsxAH0pfzNdpbWy4YxrAPyB/Site7alDIDqoo9ZpS0WbhtMJJIVqJkEA6gqe0fOk9kyv+KD1o14iWkBJSncyPtZwDH96knGbP+J0yohs+GpUgghMwRPePkQSelPuDOMMMLLaQEJJmOsbkn2qWfTQJmRk6lJeH88MF1balaFAIGlYKCDnUM9qhPxGvUKS0UZC1vQR1hTcEnqPtVOeOWVou4QtxtELQSsnB2JBnod6p7mC/Q4vSzqLDZIb1QD5sn8RtviqeMe0RV1NLY4JE52KDzs29fiElc/zB86mPJnMqbF/xFhRQtPhqCQCdwQckbVDfEBWP1pghkr2BIwKy7ykO7LsXMjlika7Y+wvoq24s0LcXEnwg2pwmDOlMyYie+KqjnT4nfxKPDQlbduskKEAuKA6HzQkSMgHYjNWpwu3adt0sqAILZQodIOCPoZ+lUfz5yUvhykkuJW2tSvDGdWAJ1JiBEjY1exGYCui5Thoic4n+/p/HmP8ACA4Nw5FxcBKytsLBLRG6SMoBnoQCOu4q7OF2It7QoTE+GodyTpyST1qieB8SX4jY0FbmtGnYfewB9Yqacyc/fy3GWwoOgqQZEBJBhXzBqGHIEbg7RF4kySaVhjBIO47EdSmHP3OIcQu3t1SSkgqB228vv09KgXDnwUjIjBIwFyOoJxET16bUe3wlbjYuWYVIKlomVBWSdI6j0maQuJAOoGJ6dPeqUkvP0PT7eS2sHhooYgYyf/Xx7rnfR4kjqASPXrTLl298G4ZdmNDiVE+kjV7iJpZdbp7kfrRNhbla0JG6lJSPmQKe9ArYaMzwdtfuvprjfAmLtGh5AUPxHsaqvmr4e2diyt0KUpekkIWcEf6f9Qq5kiBFRD4m8NS9Zr1DISSn3ityJxul51IARaqDk3ke7umVuNIQG1HyLcwqRmUYx2nY+tSyz4NxjzMrQkjAC5ATHuN5qW/Dzmlm4twhPkDKEII26f7VMWH0rEpIIqbpHNOyGGNd1VXNfCNpLZU44vxCCSQRE+0VE/8AAnLdSm8mDv3HQ19AOIkEd6rrjJAcKVggpx7ii4eVxKHPGKVg6JJoK4sTqCmoCk9+tGPIKsAx614HUI8pUB1yd6qBWiFGVcpF5ZdXcLDmQQgCN9s/KhuYuUnloQtLxcW0MIKQArYnrvijuKcZUy4XA0vwlFKCvASM7xvG2fWnlzxJCEhRUNOnUTOwjeiZnCioNa0mlB7ji4JZWCBA84zJGkAgieigBBH3ZmlLPAri6ceaQ54NqVBYxJznHpNR3mHnjVqQ2lSJUrSTgEHZWO0kif70p5d56etlHzFbYIwSZj0JpZwDorbcBK5hJ0Pbv1Ux534DctN/b8Rs/bVsYiAI2Snf61XV7ZnTMRHb9e4q/WrtN0xIIIUnHrIqiOYGy084ifsqI9KzMax+cPtdD/p+aIxPhI1GvxH7gpI8vzCmPD1L8wQYO+DHQ9ZxiadcvcmrfZdfdBQkIV4YIyTE6iP6e3f84/d2LzKoWhQSrYjIImBn3x70GSI5QD1VmPGxue5ocN/krabvGmzbuW7nhuagFyZGkjzAg9I/Kpnf8NteIJZddTrDSlFInyzsoGPtCQD8h7VBP8ZQphhIRKkaVSRuABPr6fM0p+IPGVBphVs4poEqKggxmB+O+R3NXi9hbuPp/K5mGKXnBrbBN635LfjvId0p119DCif4xxflUnV4RIUlSQTHf1npUY+IiWxxG4DexKFn3W2lSj8ySad8M+KLybJTK06ngA2hz/TpjUqd1fniq+uSpSiuSok5OTJqu4N2C3IXTA8yQAAafH/FJvwTjzlsFJRsqTnuRgx6HNL3FT9DQ5J3ivfHAB79B3P9qAIxdjcq82ZjWnsuz6hIjMAA+/WpHyG2g3jJc+w2rxD7pykf/KKjnDrNTigEhSlKMAASST27mr55O+HTTVqkXKAX1nWojdEjCAr0G/qTGKNCwOeL2CrY7FuiwziD4naD90TxjnRDZCgsQDJ7RNDcxc1tXDRZSoAuDQknuo6f1o27+G1ktIBSqAeqies9aI4j8PbF1ASGvDKcpW2YUk9COmK1s0fZcbled0BYcj2ikD+HcW2Up0LUg/b9wfUVnCrp62uBZkaydSkrAgFIPUTg5pQ0m54KFJVDtuSpfjCdRUdgtPT8qG5L52befU68dJSiM/6lQY9NqkAaPUKJI+BVll1xIlQxS3inDGbkpWvMCAQT+lGvcWaUkgKBnG9Q3h3MSUlxColCymD++0VFjSU7ngeYVhqVFDNMpUtSiATsOsV0uWioEDFR567ctVHWCUnOrcUEC0UmlJLhpC0lCwClQgg9QajrfJFuPEClOLQtoshK1SEJP9PWR0J2oXl7mAPvun7qQIk7zPTtUu8UYyM05Bbok02c3ZfNXFeHlh1bC0yttSkAD+kEkHckap1dcK9KSK4a4p3S02pU9EgkCe52HrPar++InKbF02XjKHQI1pMahvBGx2HrSr4f8O8DxWTE6tYJiSCAJP0/Oq8WHcHEk6LZk4q0xhoHi0+C5cqfyGEoUcpQBgz0ik7HI713eLuHkhNvOpKQRqcIiCQNk+8Ex2NWazwNmdRQJ/fSjltAbbCrb8rq8lkRySNLiDqdPqohzI+La1dWseVKDjvOAPmTFVLw/jwWlKVOlKoCAkzA7AKAOJPXYg7b1KfjPx/xHEWiD5W/O5H9RHlSfYZ+YqtrdCQfOjUD0mN8b9O9ZeNc2U0ei3eH8Oc2HP39FMH1KE6wrYxJ2I6SMRlP1ra7CXEgLaCtIkggAAYgBeoK1Gcp2iPWn/EuAw00U6QlWlCkiQDJEE4wRKj86S87WJY8MrUQkrzpgqiCR0G0mqjsC+MEg6fP35IUWKErw0brVqysk+EnwxjU4qYPlzoGT2xBz9KW3PFGUIKAlCElZd0gGYGEwIIExvvBzFJbl1RTp1EpHTbMZkjKvnNCuM7HuKgyP85JWqOGyOFuPv5rg65qVEQCSSeufTpTnlXk24vlK8BAUEkBRKgAmdpkyflNJF4IqY/DDmEWd6krVDTo8NcnA/pUfY49iauNINA7JjDymOMYBI2tWzyVyIzYaVrhy5I+1HlRIyEA7dtW59Nqld9eBsdz0FRLjHMYYuBrUAmDpnvRnL96h9KLhSz51KS2kEEmCQfyNajIAxvkuSnxb5pCXGz6Lre394XrcNMktKB8UmBp7HJk46etSUGod/gF+gvJZugELWFtrcKlrREeSIgpOR7GnbHF4UUOp0LTv2I6FJ6iKci9lAOy7po80laSlQCknBBEg/Kqh+I/I7KEKetk+GoZKU4SodRHSrGtuOoV4g1CUmMnvtUH5g4m7cFxm2bU8sKKSE7D/qUcCpxtIOqjIQRogOVOUzcMArunS4sJVpQRCAMpkkb0/T8M0gk+M4VKyokjJ27Uh+HV25ZOLtrsFkpOoBW6p66hhQ6YqxlczM/dUD3g1J+e9FBgaRqnUVzurdLiSlQkERXqnADSHjXGi2ryJKgMmNhVcCyrDnABRfjvLCrUF9tUKSCRA8uB1H73pc7zVcXaWBbMueIcGR5dsnVtANSTmXmHx2i1bNl5xQghIkCe56UfyzxJvyNeH4LuE+GRBT5ST77HNWA4tFkaoBaHaA6JZf296Ahdxp0pSElLZlIP9RnMnbtXnDHkJuEqQUgxsBmEhYMmMbjc7gx1qdkVEOMMBL0DSgJVjH9YzttmDOaGH5hSmW5Tafs3YNBc0cZRaWzj6vujA7qJgD60FbOlCilYgg5FV38YuOalNWyTgfzF++yR/wDo/MVCY5Glyt4CLnzBh+ar551Tq1OLMqWoqJ9SZNGW6k6CkpmVDrHoM+h/Oh7ZNGIUAEjTJ1SOmcQSfSNvWsR+4teh8kCEkDorO4haXKWW8oUkqRnKYyN9/SkPxCYdCW/GT/LC/tJyRgxvG9STi6bgW4KtKkymNJgjI743pPz+p/wAHm4TqTlB1Rv0MVr4gjlEWVwHDx/ymHz96KurtABx2EjoDGR7TXF7ZNEPpGI7fv29vxNc3BgVlDYL0OraUveTWBNdrhGa8bp7VIx+MqzuB2v+Li2Q4SQiPFOxISIOfU/nVg8c4ezZ2uphsIWzKmgkSdRxEbq1TB96r74KcXDbjrCt1QpP5EflU65u5k/hfDfAC20EpcT94asBQ9j07GtiKR0jWrhsfhhBO8dzf1TnlziirlkLU2ttWygtOnPWAeg2qL8+m4U+y22gysKSlQOJMbztG9d7bnu2L7kvDww2lSQTBJMyM7xA+tSDhd0m4JeSdSE+VJ6epHft9aK22HNSoPDZG5LSPhXw/ZT5rhSnlkAKElKMZwBk57mpbb26W0hKEhKR0AitE3iCYnNbP3KUiScUJxe46orQ1o0SnmPg7dwnS4kHeFdQfQ1XnCrhNmXWHkplKsKMkqSdias7it4gMKWTgCfpUO4im3utCzBMb0eMmqKDJQKnT7AO5xQzluFgoAAT1om8XCTSm9vS2iU/Oq15RmR6BOVMOF8MbYBDYgfn60HzLwJNylKk+R9s6m3BuCOh7pIxFMbB5K0AgzSW65hQzcPJUfKhsL+ePzoMuKbFTidyjMgMltA2RXLfFfGSQr7aTBH4H8aV85ueGtKwrSFJg9cJUCYG8lJIxUAuuZlOPKWg+HJnyz+m9NLXmAv6EOhT2lXlUBCgSIjJEz60CPicT5g0Ai/VFkwErIsxINKX8xGFNq3UUZjrH/Jqh+cbouXrxPRWkeyQBVy2rLrrCXcnSnSpPVOkbevuKoi6c1uLWfvLUr6kmrGKf/tNCvcEiPPe7t7/AERdqKLUpAT5gqZ3HtjfpvNC2m1dnUKxIMHbGKyJCCV3jWZoqurVp3S7k2wKmkhPlOFZ6EYoLny7dVbEONKQnBJMKxIE4NO+IFQ4eZ30fjA2oPnhGqxV18u/sRW5J/1G+x9F5phDWKZX5h6qqbpKRGgkjOTiR0JHQ+npQ4NGizGnrMSo/dTiQPUxH1oNBrGiII0XooOlXa5XKaGijbkYoVFSQ5QMyP4ReFp1DyVaSkgKPod1R1q7OXeWWHVqccWX1SFkE/y5jB07E+pqg2nNKp6dfarZ+GfNKGWVMESoeZHqk9PltWjhXkgtC5bjOFBHN7en8FTXnXlu3uGFLWkBbaSUqTgwM6fUGIrXhHMdulhKUwlKRAA6Uvurp19CkK8qVTtvBFC8O5babAATPqc1otjAbTlyZlJdbUs45x17xgbdpSxOcR+NEP8AEblxvSltQUYyoiB361JrayA6RTBFmmpGQDom5TioaxYXDrfhukaTuBvR1pwtDKdKU49c/nUo8EAUO4xUDLamIaTG7tivExUc49ZvIQSkakjcjt7VLa43AkEdxVUEqyWgqqeKLfaT49u5KBkjVBHypQsKeadfed0oIGpZBMneCY7gVIP8KQq68BRKUklRj06R0pT8VLxHgi3t40t5UB3Gw996xcTGzPptY9/Ja+Fe7JruoXYPT1mrX5Y4ag2KnI82FjbGghX6bVTvA1zj9/8ANXby0w4mySpPnSQZA3H98VLCxA4oeVpYuQ/h/jojOBcYQmyul9GSsnMzCZJnrKtVfPizqUTG52qxuPcd/h7W5ttISp8IiJz5layex0ioBaIVrGDIE/I9fxqzinVoei0uDMGV0nf9kysLRJQdRhRkJzAkRgzvM0Q6BkGAsQCBn7MQZ+Y+leIcHmCQck5VkEnfbKeuZrHcZCYChGTO0AEDsD3zI6VkPJLrK6MOcatWrdJC7EgjOj8YrbmK312Skj+gxGek/Ot3Ef8AlIIgBPv03ouAu1SOhT+EV1RbbaK8zEmSXMOmv3VINeZKgI1RJJURgDt16VxcslpGqJTAOoZGfyziiltaVrT/AErKCQdOASJzv7DNdA5iFAgeZCNwCnadOTIInP6VzmdzDQXo4ls2NilbmRQOxqQqs9SSUpT5k6wCVSAOqQMQdvNvUffGaO1wcNE8rgRY6LxYovg3ElMOJUDsf+flXlujy6iAY79fTB7ZrS7twnI2MED0I7+h/SpRyljtFUlYyQUdir24JfIebStJwQPlTkRVIci8yG3dDaz/AC1nfse9XC09IkGtyOQSNsLiMdgvw0lDY7JglyK7ouBSJ941wF6RvRMip8wDRSN65ig3b3NJ1XxNaKuqbIlzFYFarGKwqrULBmqyMotzXw4IQbppPnTkxue9URxi/WtxwxgqKlfv519JWl8nKVEVWnxL5dZLqHmyEhflWkDfsR61VxOHcSCBfvdWsLiGtBs++yrXgDJJAAyTFfSXK1iWLVps7hMn55qG8jctWbcOAlSxkSZANTdPGWYUS4kBElRnYDeo4fCva8yOCniMUyRgYxUV8Q7ZbV0W1GSCpY7QsyD6TpNJmHSfVJEQDneTB3nb3E0VzBxn+Lu3LhQwqVJBP3AYSB2xn5mvbdJCkKEKJ82kKiEhMZWdt9zVLFzcyQldNw7D8mFreo9d10EpMCRO4gEk4CQBJzn+ozHTNaBohSRCZ1JzGd9ITg90nb9a2cQlEY0wcZlQUIJUrA1Az0xGR6k2DBVcNSfMVJ9owZAjA7fXrVKMW8ea0i7IwuPQE/T33Vr3I02+8+Q/lXbhTQFskTskD6CvOLeW3JjZP5CulkJZA9BXWdF5mT4lS/HfJcPiBhzWCSevp1x3iuCUEmU6go/ZATqUEkmIMiPKQI6elN+dWAm9X3WE7kgSZ3z6D8KVMgobMEjUSCcykYOkgSQDJzncGubxQyyuA7rv8FJmw8ZHYemq73aVAKWW5wBOr7MEkEhKiDk7HsD3pXf27aZGkxpBBJyT1HaM9O3rRqXSkApRAAOxKNQg6jOCoDG8zn1FbPoK2xqSEiUgiAk4ncnoEjA9fSgsJbv7+5Vpw8KRW4E5BCY1dzA6A49KNuEpUmdKgMSQZ0ntECYECl7SjrnMnE9Jx07CmLtwnT9gGVSVEyT3ODid6sOBzBBZ+UpQ62UmD++xqz/h3zOFp8BwEqTkHuKr69QSoEiCRsPc/pU7+H3ACiXliCcD2rQwTnF/qs/jIY3DEv36fFWPatNvTEg9q1f5dJ2NCWi9LySO8VLELrVc4t2XGMDXbqHP8DcT0n2oB2zWOlWHrri62k9BSEx6hIw9it7l2KUJv4UrOKcXDQNL37NPYUFtIjgbUEuXLpbqygDTJjpS/iXB7q4SEqUEgGe9TN++QmAYSoxCSYOe46fjRbQB6VZEnkq5ZqfNV/ZcEumkkeIAI3BP5Vz4xwtabFwNqUVkSoyZI3V9Rip9xAAIUPSllrCk6ad7i9pTRVFIHDobVHWygVDVkDJ/DH4U5Z0p8oMk4AKQU4VICgMnCc46jtTDmfk51hZcZBW2SVQN0+nqKQWr0Ezv2Kenr3M4+tcxiIXN3XomExEcrQ6M2Pe6aurUHBOCqCroPKfspIIBSRAgzTzk5nxLvIwhOPQj9/lUctMJUM5GxEjVOI71Zfw+4cUNFahClmc9ulNgYc019GoPF8U2HDOb1d4f3+2ikPHXAm3X6JJj5V14RllJ7pFL+argJYcV2Sd/au/Lrn8lAn7g/KuhrwrhSfEq7+JbEXLajspJB+WwPfNReyI0aipycq8pjExP/wBdv9qsL4kcNLjGsSChWr36VXVqqUHUYgzME9RgjGN+vWsTiDMsl96Xa8GkEmEFbt0P109V0S4dZCQVrgZKtoz1PaOuD9K9LilNKiR5irSMgZETPrNa3QbB1DO2BCQeudyfpXJwlSdUkH0PlHfG/wCOapgWAfgtfcBC3CQVHIEGQZ6bgAda9U2NOJnbJHvIAz6Zr1plTivK3MmYg4k+hqb8r8neYLeyrfT/AHq3DA+QjKqOKxUWFGaQ69upS/lflpT6gtwEIBEDIn94mrNbZDaQBiiGGAgbCBQV7dATNbMELYxlauN4hj34l+d+g6Dt76rii4CVhR+VOrbi01AFXK3HJTtsKknC7dZia0HxAN1WEzEkvpqlTd3NbG5FcLS0IoldtVM0tJpcQj1iuDjdEmtaACj0kXEuANviFjH7H47UTa8LDSQlIgJEAdhTVNbVLOU2QKOcStCRUfSCgwd6nzrQIpDxXherbBqxFIDoVUmjcNQgGXQQJpdf8r2z51qbGrvsfqK9dKmz5hjv/tRNvxAYp3xA+aaLEPYbaSD5aIWz5SYQvUEyRtJmOuJp+YQMYrki+G+KHv74HM0JsQbo0UjPnL9XuJPmopz/AMU0teGP/UxPp1p5yfd6mGzM4A+Y/Yqr+bb03T38sHSnyyOuTmn3w9vi3qZUTqJ1CfaIHrVgwuAtC5jKrqrQvbQOCCJ7j3qG3vIjJUVJlMnIGR9D0mpZYXwiDtRpdSdqrPYHaOFqxBNJGc0TyPgq2d+HiP8A3VT/ANIj88UVachsCJlR9f7TU71Jj1oW5e0JJABOwEgbnudhQxBEP7VddxTGuGUymvp6IGy4G00PIlI9h+tKuGXIF05PRJJ+oIFFOcXWpZbQWwvMJ8xmP9caZ9yOncVHnXVtJceUB4ijpSkEGNgVKMwkA53yQBFE02VIlxNu1Kkv+KSVg9O3zEe4IoO04w0twMrSCXN56bx7QDSFD3lSRt9mcye6vr3rNR6n7JkT+fvT1YpRrW1K+EcJSCZIwY96ldlagDakHAXwUIUdyATUhauhGIokjnFBhia3ZG4AoZ+5E70BdXOrY0C4SDQ2x90cydApQqtRWxrCKAjLJr0VzrcU6S9rk42FV0IrzTSBpMRajnGeB+KMGKj6OSHAryvLHzx9CKsPSKwJo4xDgKVc4dpNqCK5ZuU/ZfkdlJB/KK1Vyq65h1wkdk+Uf3/Gp6U1gTS/EFMcOFCP/B6EjCU1GuOcquIOtmQsZFW4U1ycZB6URmKcN0N+EHTRVTY314kDWwO3lO/yOxpoeLupj+SsY9P75qeGxT2FauWAPQU5mYeiQgeOqgf+MrIP8pf4f3oK54u8tJSlk5x5tqsM8IT2Faq4SmNqXNZ2T8p/dRTh4Z0DxU6FRB8xTOO8gK+dR3mLw3HA20AW0HWSAftZH2jvFTu7shChEiM9vnUYFm4DoQuUdAUgkegO/wBaDlF2EXmaeIJAQsQQkKA2z19ZNbPkkhA3UQFE+u5py9wgpUYn/fqYrs3wBSiCAR3KjKj6DoB7b/mQN2Kg6XcLtZ3GlKUpGyQKb2YUcmu9jwnTE0yRaAVJz27BQZG46lcENTtXrlvRiW4rRw0IuVgMATSsNe1lV0ZaxXlb1lJJeCsNe1lJJeCvayspJLKysrKSSysrKykksrKyspJLK8Imvaykkgrrh4X1I7x1oVHCQkggDFN6ypBxUCwE2liOFiZO5oxNskDau9ZSzFIMAXHwhXnh13rKbMpUhi1XJTPpR1ZT5k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308" name="Picture 20" descr="https://encrypted-tbn0.gstatic.com/images?q=tbn:ANd9GcROTP2w5FnhfFoXSg9TGETYoszIOPPu8C1fcRflMw07xYXszKxQ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24847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Познакомьтесь -Дед Мороз!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encrypted-tbn3.gstatic.com/images?q=tbn:ANd9GcTT-aOyb293qdU6AZlsXYd1k1BiptyQNF1hMu7C9W-znrOmVff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05678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Родина Деда Мороза –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>
                <a:solidFill>
                  <a:srgbClr val="C00000"/>
                </a:solidFill>
              </a:rPr>
              <a:t>-</a:t>
            </a:r>
            <a:r>
              <a:rPr lang="ru-RU" sz="4800" b="1" dirty="0" smtClean="0">
                <a:solidFill>
                  <a:srgbClr val="C00000"/>
                </a:solidFill>
              </a:rPr>
              <a:t>Великий Устюг.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https://encrypted-tbn2.gstatic.com/images?q=tbn:ANd9GcQwxx-wlcUR6VAVSNLLY-2pK-zfqyJmrd2iTWpVuyinEUPJt8z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72816"/>
            <a:ext cx="655272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 своей Вотчине Дед Мороз проживает круглый год. Получает письма и готовит ребятам подарки.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788024" y="1628800"/>
            <a:ext cx="4038600" cy="4525963"/>
          </a:xfrm>
        </p:spPr>
        <p:txBody>
          <a:bodyPr/>
          <a:lstStyle/>
          <a:p>
            <a:endParaRPr lang="ru-RU"/>
          </a:p>
        </p:txBody>
      </p:sp>
      <p:pic>
        <p:nvPicPr>
          <p:cNvPr id="16386" name="Picture 2" descr="https://encrypted-tbn1.gstatic.com/images?q=tbn:ANd9GcRKMGMPOToHgW4j9oSgKMglqNCGIuUR8FCBpL3_l8CKXF4aTGVQ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672408" cy="4320480"/>
          </a:xfrm>
          <a:prstGeom prst="rect">
            <a:avLst/>
          </a:prstGeom>
          <a:noFill/>
        </p:spPr>
      </p:pic>
      <p:pic>
        <p:nvPicPr>
          <p:cNvPr id="16388" name="Picture 4" descr="https://encrypted-tbn2.gstatic.com/images?q=tbn:ANd9GcQnzi1AOvNDyadoSTKUOsZwVPQtZm7YtiwshRZdhZAuWEvtEG2d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88843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solidFill>
                  <a:srgbClr val="C00000"/>
                </a:solidFill>
              </a:rPr>
              <a:t>Сначала письма приходят на почту к Деду Морозу и проходят отбор . В первую очередь Дед Мороз со своей помощницей Снегурочкой выбирают письма послушных ,добрых ,хороших детей и передают их своим помощникам-ГНОМИКАМ .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038600" cy="44930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s://encrypted-tbn3.gstatic.com/images?q=tbn:ANd9GcQLd221RfmysbHIRjRnUy25RnJCW7M2QqS94fjZ-DDDtR19uHE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208912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332656"/>
            <a:ext cx="3898776" cy="244827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Вот она Снегурочка!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93216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9458" name="Picture 2" descr="https://encrypted-tbn3.gstatic.com/images?q=tbn:ANd9GcT3EDz0OMGdpuOch4vxGP81RglGaCnKhVJ9dYGz3C4qvwdW-qv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4176464" cy="5760640"/>
          </a:xfrm>
          <a:prstGeom prst="rect">
            <a:avLst/>
          </a:prstGeom>
          <a:noFill/>
        </p:spPr>
      </p:pic>
      <p:pic>
        <p:nvPicPr>
          <p:cNvPr id="19460" name="Picture 4" descr="https://encrypted-tbn2.gstatic.com/images?q=tbn:ANd9GcSA4Ow6uGm9Z-exqI01VGf9On4VR-wU_XIi0NrlAYTtkqcBzpH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42798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 это , помощники Деда Мороза гномики!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http://gallery.forum-grad.ru/files/1/1/5/6/1/2/santa_cla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41682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C00000"/>
                </a:solidFill>
              </a:rPr>
              <a:t>Подарки Дед Мороз развозит в новогоднюю ночь, в этом ему помогают его быстрые олени . В эту ночь все дети получат подарки , но самые хорошие подарки  достанутся  только тем детям которые весь год стремились к этому</a:t>
            </a:r>
            <a:r>
              <a:rPr lang="ru-RU" sz="2800" b="1" dirty="0" smtClean="0">
                <a:solidFill>
                  <a:srgbClr val="C00000"/>
                </a:solidFill>
              </a:rPr>
              <a:t>!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490" name="Picture 10" descr="https://encrypted-tbn3.gstatic.com/images?q=tbn:ANd9GcTSLZRZywQpf9-3Ca50RAv73GtsgPOWBP3u73ph9NOvOy3Rl9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06489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4006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Пишите</a:t>
            </a:r>
            <a:r>
              <a:rPr lang="ru-RU" sz="8800" dirty="0" smtClean="0">
                <a:solidFill>
                  <a:srgbClr val="C00000"/>
                </a:solidFill>
              </a:rPr>
              <a:t> письма Деду Морозу!</a:t>
            </a:r>
            <a:endParaRPr lang="ru-RU" sz="8800" dirty="0">
              <a:solidFill>
                <a:srgbClr val="C00000"/>
              </a:solidFill>
            </a:endParaRPr>
          </a:p>
        </p:txBody>
      </p:sp>
      <p:pic>
        <p:nvPicPr>
          <p:cNvPr id="21506" name="Picture 2" descr="https://encrypted-tbn3.gstatic.com/images?q=tbn:ANd9GcRXp1QJbInOjxrJHv4hS3jbKsvrdmFVEW39CbSkOqGFYs55IK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692696"/>
            <a:ext cx="4675162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118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Дед Мороз и его   помощники.</vt:lpstr>
      <vt:lpstr>Познакомьтесь -Дед Мороз!</vt:lpstr>
      <vt:lpstr>Родина Деда Мороза –  -Великий Устюг.</vt:lpstr>
      <vt:lpstr>В своей Вотчине Дед Мороз проживает круглый год. Получает письма и готовит ребятам подарки.</vt:lpstr>
      <vt:lpstr>Сначала письма приходят на почту к Деду Морозу и проходят отбор . В первую очередь Дед Мороз со своей помощницей Снегурочкой выбирают письма послушных ,добрых ,хороших детей и передают их своим помощникам-ГНОМИКАМ .</vt:lpstr>
      <vt:lpstr>Вот она Снегурочка!</vt:lpstr>
      <vt:lpstr>А это , помощники Деда Мороза гномики!</vt:lpstr>
      <vt:lpstr>Подарки Дед Мороз развозит в новогоднюю ночь, в этом ему помогают его быстрые олени . В эту ночь все дети получат подарки , но самые хорошие подарки  достанутся  только тем детям которые весь год стремились к этому!</vt:lpstr>
      <vt:lpstr>Пишите письма Деду Морозу!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Дед Мороз и его помощники.</dc:title>
  <dc:creator>Windows User</dc:creator>
  <cp:lastModifiedBy>Windows User</cp:lastModifiedBy>
  <cp:revision>13</cp:revision>
  <dcterms:created xsi:type="dcterms:W3CDTF">2014-12-01T20:02:29Z</dcterms:created>
  <dcterms:modified xsi:type="dcterms:W3CDTF">2014-12-01T22:07:00Z</dcterms:modified>
</cp:coreProperties>
</file>