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58" r:id="rId9"/>
    <p:sldId id="274" r:id="rId10"/>
    <p:sldId id="275" r:id="rId11"/>
    <p:sldId id="278" r:id="rId12"/>
    <p:sldId id="259" r:id="rId13"/>
    <p:sldId id="279" r:id="rId14"/>
    <p:sldId id="265" r:id="rId15"/>
    <p:sldId id="276" r:id="rId16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>
        <p:scale>
          <a:sx n="74" d="100"/>
          <a:sy n="74" d="100"/>
        </p:scale>
        <p:origin x="-930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7D714-6C12-42C3-9499-DA947E1E0F9D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2F59E-CED4-4BD6-8A34-52FB33E407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7EB1E-3810-4704-B6DA-8D8F3B013DB1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5F76B-A786-410F-9D5A-032FB6BF6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B8786-0B4D-472C-91C8-55B37E4E118A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CB221-8A37-49F2-8158-7578CA5A05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65E63-257F-44DA-B800-EE5FAA89B194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A33FE-FF63-4F1D-BF83-B3081E39C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D7DD6-4316-47C5-A19A-2CFCC40DA2F3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36082-0FC5-4718-821D-9C4D6DFC39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18C6A-90B7-4D47-B5A7-7B1E16937989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F131F-6FD9-4071-A76E-5A2C6D084A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3076E-F4A3-497F-AF09-6EE39CFFE77F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C93BD-A0FF-463F-A77F-46881C03D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DA2F4-5091-4893-85CC-2DAA393F0FBC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6F8F-D59A-400A-B0B0-C959084D6D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0CF0C-B1E8-4FAD-A1CE-F46B9E94CED4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F8FB6-4F3C-4963-B46E-73CE6AE914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EFD4F-C6D4-49F4-85E4-D875EE2DA5C2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144E-47BB-4731-BC1F-7FA754BBA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D3868-6A79-412D-B70A-BDE39848C462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DB12431-EBF9-4E86-926E-C54D1DFEA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48081C3-6A6F-4D27-BBAF-815F14B4633C}" type="datetimeFigureOut">
              <a:rPr lang="ru-RU" smtClean="0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7634093-BFC9-4BB5-AF1A-20DB49F30A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928662" y="857232"/>
            <a:ext cx="7286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dirty="0" smtClean="0">
                <a:latin typeface="Calibri" pitchFamily="34" charset="0"/>
              </a:rPr>
              <a:t>Муниципальное бюджетное дошкольное </a:t>
            </a:r>
            <a:r>
              <a:rPr lang="ru-RU" dirty="0">
                <a:latin typeface="Calibri" pitchFamily="34" charset="0"/>
              </a:rPr>
              <a:t>образовательное учреждение</a:t>
            </a:r>
          </a:p>
          <a:p>
            <a:pPr algn="ctr" eaLnBrk="1" hangingPunct="1"/>
            <a:r>
              <a:rPr lang="ru-RU" dirty="0" smtClean="0">
                <a:latin typeface="Calibri" pitchFamily="34" charset="0"/>
              </a:rPr>
              <a:t>«Детский сад комбинированного вида  </a:t>
            </a:r>
            <a:r>
              <a:rPr lang="ru-RU" dirty="0" smtClean="0">
                <a:latin typeface="Calibri" pitchFamily="34" charset="0"/>
              </a:rPr>
              <a:t>№ </a:t>
            </a:r>
            <a:r>
              <a:rPr lang="ru-RU" dirty="0" smtClean="0">
                <a:latin typeface="Calibri" pitchFamily="34" charset="0"/>
              </a:rPr>
              <a:t>347»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г.о.Самара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71472" y="2357430"/>
            <a:ext cx="79301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/>
              <a:t>П</a:t>
            </a:r>
            <a:r>
              <a:rPr lang="ru-RU" sz="2800" dirty="0">
                <a:latin typeface="Calibri" pitchFamily="34" charset="0"/>
              </a:rPr>
              <a:t>резентация для детей</a:t>
            </a:r>
            <a:r>
              <a:rPr lang="ru-RU" sz="2800" dirty="0"/>
              <a:t> </a:t>
            </a:r>
            <a:r>
              <a:rPr lang="ru-RU" sz="2800" dirty="0" smtClean="0">
                <a:latin typeface="Calibri" pitchFamily="34" charset="0"/>
              </a:rPr>
              <a:t>подготовительной </a:t>
            </a:r>
            <a:r>
              <a:rPr lang="ru-RU" sz="2800" dirty="0">
                <a:latin typeface="Calibri" pitchFamily="34" charset="0"/>
              </a:rPr>
              <a:t>группы </a:t>
            </a:r>
            <a:endParaRPr lang="ru-RU" sz="2800" dirty="0"/>
          </a:p>
          <a:p>
            <a:pPr algn="ctr" eaLnBrk="1" hangingPunct="1"/>
            <a:r>
              <a:rPr lang="ru-RU" sz="2800" dirty="0">
                <a:latin typeface="Calibri" pitchFamily="34" charset="0"/>
              </a:rPr>
              <a:t>на тему</a:t>
            </a:r>
            <a:r>
              <a:rPr lang="ru-RU" sz="2800" dirty="0"/>
              <a:t>: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428728" y="3286124"/>
            <a:ext cx="64396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b="1" i="1" dirty="0"/>
              <a:t>«</a:t>
            </a:r>
            <a:r>
              <a:rPr lang="ru-RU" sz="2800" b="1" i="1" dirty="0">
                <a:latin typeface="Calibri" pitchFamily="34" charset="0"/>
              </a:rPr>
              <a:t>Сказка ложь, да в ней намек, добрым </a:t>
            </a:r>
          </a:p>
          <a:p>
            <a:pPr algn="ctr" eaLnBrk="1" hangingPunct="1"/>
            <a:r>
              <a:rPr lang="ru-RU" sz="2800" b="1" i="1" dirty="0">
                <a:latin typeface="Calibri" pitchFamily="34" charset="0"/>
              </a:rPr>
              <a:t>молодцам урок</a:t>
            </a:r>
            <a:r>
              <a:rPr lang="ru-RU" sz="2800" b="1" i="1" dirty="0"/>
              <a:t>»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500562" y="4500570"/>
            <a:ext cx="3489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latin typeface="Calibri" pitchFamily="34" charset="0"/>
              </a:rPr>
              <a:t>Составила: воспитатель</a:t>
            </a:r>
            <a:endParaRPr lang="ru-RU" dirty="0">
              <a:latin typeface="Calibri" pitchFamily="34" charset="0"/>
            </a:endParaRPr>
          </a:p>
          <a:p>
            <a:pPr eaLnBrk="1" hangingPunct="1"/>
            <a:r>
              <a:rPr lang="ru-RU" dirty="0" smtClean="0">
                <a:latin typeface="Calibri" pitchFamily="34" charset="0"/>
              </a:rPr>
              <a:t>Герасимова Ольга Юрьевна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2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03150"/>
            <a:ext cx="1927101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77" y="3714666"/>
            <a:ext cx="2838800" cy="20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04662"/>
            <a:ext cx="1927101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70044"/>
            <a:ext cx="276339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922" y="3498578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 flipH="1">
            <a:off x="395536" y="404662"/>
            <a:ext cx="2376264" cy="2160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539552" y="332656"/>
            <a:ext cx="2232248" cy="2520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3203848" y="404662"/>
            <a:ext cx="2304256" cy="2304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3347864" y="503150"/>
            <a:ext cx="2304256" cy="2205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H="1">
            <a:off x="6039247" y="404662"/>
            <a:ext cx="2277169" cy="20255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6156176" y="332656"/>
            <a:ext cx="2501196" cy="2232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 flipH="1">
            <a:off x="0" y="3498578"/>
            <a:ext cx="3347864" cy="23786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196477" y="3498578"/>
            <a:ext cx="3007371" cy="23786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3203848" y="3714666"/>
            <a:ext cx="2952328" cy="2053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3131840" y="3714666"/>
            <a:ext cx="3168352" cy="19841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6372200" y="3356992"/>
            <a:ext cx="2520280" cy="24115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 flipH="1">
            <a:off x="6444208" y="3284984"/>
            <a:ext cx="2304256" cy="2483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87323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8163" y="179403"/>
            <a:ext cx="1011188" cy="91822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548162" y="2973566"/>
            <a:ext cx="989163" cy="9004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0800000">
            <a:off x="1518628" y="4272774"/>
            <a:ext cx="986006" cy="8844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98237" y="3253645"/>
            <a:ext cx="280426" cy="3402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87812" y="3253645"/>
            <a:ext cx="309094" cy="345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80865" y="3065053"/>
            <a:ext cx="222447" cy="1885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53757" y="3065053"/>
            <a:ext cx="171839" cy="1846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2110608" y="3109755"/>
            <a:ext cx="101243" cy="8100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25" y="3125664"/>
            <a:ext cx="89938" cy="9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487272" y="5498035"/>
            <a:ext cx="1008111" cy="9056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6200000">
            <a:off x="1854536" y="4750987"/>
            <a:ext cx="306034" cy="23402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507" y="4403862"/>
            <a:ext cx="171842" cy="24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063" y="4408475"/>
            <a:ext cx="168638" cy="24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04692" y="4489041"/>
            <a:ext cx="69967" cy="7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796" y="4459919"/>
            <a:ext cx="79264" cy="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548163" y="1556792"/>
            <a:ext cx="956471" cy="904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1780865" y="5950847"/>
            <a:ext cx="6646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587812" y="1129287"/>
            <a:ext cx="9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желтый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74166" y="5157192"/>
            <a:ext cx="66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поет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23365" y="3903442"/>
            <a:ext cx="113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румяный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537000" y="6403659"/>
            <a:ext cx="99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катится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85190" y="2529315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</a:t>
            </a:r>
            <a:endParaRPr lang="ru-RU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408" y="321507"/>
            <a:ext cx="818647" cy="77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955" y="1556792"/>
            <a:ext cx="900099" cy="8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654" y="2780907"/>
            <a:ext cx="1348096" cy="97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187" y="5446791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218" y="4180249"/>
            <a:ext cx="1445595" cy="91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15404"/>
            <a:ext cx="909343" cy="88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4121948" y="215404"/>
            <a:ext cx="1013548" cy="1093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 flipH="1">
            <a:off x="3851920" y="3932315"/>
            <a:ext cx="1944216" cy="12968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 bwMode="auto">
          <a:xfrm>
            <a:off x="4121948" y="321507"/>
            <a:ext cx="1170132" cy="987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Прямая соединительная линия 84"/>
          <p:cNvCxnSpPr/>
          <p:nvPr/>
        </p:nvCxnSpPr>
        <p:spPr bwMode="auto">
          <a:xfrm>
            <a:off x="4121948" y="1556792"/>
            <a:ext cx="1170132" cy="904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Прямая соединительная линия 86"/>
          <p:cNvCxnSpPr/>
          <p:nvPr/>
        </p:nvCxnSpPr>
        <p:spPr bwMode="auto">
          <a:xfrm flipH="1">
            <a:off x="3993218" y="1498619"/>
            <a:ext cx="1142278" cy="931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 bwMode="auto">
          <a:xfrm>
            <a:off x="3993218" y="2898647"/>
            <a:ext cx="1658902" cy="1033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Прямая соединительная линия 91"/>
          <p:cNvCxnSpPr/>
          <p:nvPr/>
        </p:nvCxnSpPr>
        <p:spPr bwMode="auto">
          <a:xfrm flipH="1">
            <a:off x="3851920" y="2898646"/>
            <a:ext cx="1586893" cy="975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>
            <a:off x="3851920" y="4088108"/>
            <a:ext cx="1800200" cy="1003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3993218" y="5446791"/>
            <a:ext cx="1445595" cy="1141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Прямая соединительная линия 97"/>
          <p:cNvCxnSpPr/>
          <p:nvPr/>
        </p:nvCxnSpPr>
        <p:spPr bwMode="auto">
          <a:xfrm flipH="1">
            <a:off x="3851920" y="5341858"/>
            <a:ext cx="1283576" cy="1246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Прямая соединительная линия 99"/>
          <p:cNvCxnSpPr/>
          <p:nvPr/>
        </p:nvCxnSpPr>
        <p:spPr bwMode="auto">
          <a:xfrm flipH="1">
            <a:off x="5940152" y="179403"/>
            <a:ext cx="1296144" cy="1017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Прямая соединительная линия 101"/>
          <p:cNvCxnSpPr/>
          <p:nvPr/>
        </p:nvCxnSpPr>
        <p:spPr bwMode="auto">
          <a:xfrm>
            <a:off x="6012160" y="179403"/>
            <a:ext cx="1296144" cy="112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3690310" y="1124317"/>
            <a:ext cx="19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солнышко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3906923" y="2411575"/>
            <a:ext cx="160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колесо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3809241" y="3810179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пирожок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3906923" y="5077459"/>
            <a:ext cx="157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артист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4038554" y="6454903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мяч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5871611" y="1187460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не цыпленок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997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5088"/>
            <a:ext cx="17287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0" y="2889250"/>
            <a:ext cx="13795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788" y="2651125"/>
            <a:ext cx="1138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543175"/>
            <a:ext cx="11096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2605088"/>
            <a:ext cx="11890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605088"/>
            <a:ext cx="1098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4652963"/>
            <a:ext cx="1447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94" y="611535"/>
            <a:ext cx="256220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07135" y="2291137"/>
            <a:ext cx="1296144" cy="152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311"/>
          <a:stretch/>
        </p:blipFill>
        <p:spPr bwMode="auto">
          <a:xfrm>
            <a:off x="1251039" y="2780929"/>
            <a:ext cx="756096" cy="10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937"/>
          <a:stretch/>
        </p:blipFill>
        <p:spPr bwMode="auto">
          <a:xfrm>
            <a:off x="673093" y="3140968"/>
            <a:ext cx="550390" cy="6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364088" y="1052736"/>
            <a:ext cx="1368152" cy="1098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69" y="4365104"/>
            <a:ext cx="1783085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 bwMode="auto">
          <a:xfrm>
            <a:off x="5364088" y="611535"/>
            <a:ext cx="1368152" cy="44120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678" y="1129886"/>
            <a:ext cx="898971" cy="94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634611"/>
            <a:ext cx="783531" cy="182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772968" y="3200626"/>
            <a:ext cx="1455216" cy="6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945" y="4869160"/>
            <a:ext cx="1482477" cy="14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7594" y="147990"/>
            <a:ext cx="27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Подсказывающие знаки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2447" y="1966496"/>
            <a:ext cx="185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Позвать друзей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935" y="3900912"/>
            <a:ext cx="28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Громко звать на помощь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7594" y="6351637"/>
            <a:ext cx="192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Быстро убежать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15351" y="151873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Запрещающие знаки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12728" y="2154756"/>
            <a:ext cx="31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Впускать в свой дом чужого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72968" y="4365104"/>
            <a:ext cx="266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Разговаривать с чужим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54286" y="6363343"/>
            <a:ext cx="190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Уходить одному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5254286" y="832135"/>
            <a:ext cx="1900200" cy="13226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H="1">
            <a:off x="5015351" y="764704"/>
            <a:ext cx="1954071" cy="1526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772968" y="3051424"/>
            <a:ext cx="1431418" cy="1034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flipH="1">
            <a:off x="4772968" y="2924944"/>
            <a:ext cx="1431418" cy="1160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5598678" y="4941168"/>
            <a:ext cx="1555808" cy="1410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flipH="1">
            <a:off x="5364088" y="4734436"/>
            <a:ext cx="1790398" cy="1628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40695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НДРЕЙ\Documents\Новая папка (2)\Новая папка\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8" y="260350"/>
            <a:ext cx="74390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1052736"/>
            <a:ext cx="36384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Каждый грамотный ребенок</a:t>
            </a:r>
          </a:p>
          <a:p>
            <a:r>
              <a:rPr lang="ru-RU" dirty="0" smtClean="0"/>
              <a:t>Должен твердо знать с пеленок:</a:t>
            </a:r>
          </a:p>
          <a:p>
            <a:r>
              <a:rPr lang="ru-RU" dirty="0" smtClean="0"/>
              <a:t>Если вас зовут купаться,</a:t>
            </a:r>
          </a:p>
          <a:p>
            <a:r>
              <a:rPr lang="ru-RU" dirty="0" smtClean="0"/>
              <a:t>В телевизоре сниматься,</a:t>
            </a:r>
          </a:p>
          <a:p>
            <a:r>
              <a:rPr lang="ru-RU" dirty="0" smtClean="0"/>
              <a:t>Обещают дать конфет,</a:t>
            </a:r>
          </a:p>
          <a:p>
            <a:r>
              <a:rPr lang="ru-RU" dirty="0" smtClean="0"/>
              <a:t>Отвечайте твердо: «Нет!»</a:t>
            </a:r>
          </a:p>
          <a:p>
            <a:r>
              <a:rPr lang="ru-RU" dirty="0" smtClean="0"/>
              <a:t>Вам предложат обезьянку,</a:t>
            </a:r>
          </a:p>
          <a:p>
            <a:r>
              <a:rPr lang="ru-RU" dirty="0" smtClean="0"/>
              <a:t>Или даже денег банку,</a:t>
            </a:r>
          </a:p>
          <a:p>
            <a:r>
              <a:rPr lang="ru-RU" dirty="0" smtClean="0"/>
              <a:t>Или даже в цирк билет – </a:t>
            </a:r>
          </a:p>
          <a:p>
            <a:r>
              <a:rPr lang="ru-RU" dirty="0" smtClean="0"/>
              <a:t>Отвечайте твердо: «Нет!»</a:t>
            </a:r>
          </a:p>
          <a:p>
            <a:r>
              <a:rPr lang="ru-RU" dirty="0" smtClean="0"/>
              <a:t>Позовут лететь к Луне,</a:t>
            </a:r>
          </a:p>
          <a:p>
            <a:r>
              <a:rPr lang="ru-RU" dirty="0" smtClean="0"/>
              <a:t>Покататься на слоне…</a:t>
            </a:r>
          </a:p>
          <a:p>
            <a:r>
              <a:rPr lang="ru-RU" dirty="0" smtClean="0"/>
              <a:t>Есть на все простой ответ,</a:t>
            </a:r>
          </a:p>
          <a:p>
            <a:r>
              <a:rPr lang="ru-RU" dirty="0" smtClean="0"/>
              <a:t>Ты ответить должен: «Нет!»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708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4652963"/>
            <a:ext cx="159385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2095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3600" y="1889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2413" y="188913"/>
            <a:ext cx="1981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2276475"/>
            <a:ext cx="1866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0038" y="2636838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63" y="2417763"/>
            <a:ext cx="169068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3588" y="47529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2493963"/>
            <a:ext cx="15240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022475"/>
            <a:ext cx="2808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989138"/>
            <a:ext cx="29511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040438" y="1495425"/>
            <a:ext cx="2071687" cy="190976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09650" y="3895725"/>
            <a:ext cx="2006600" cy="200342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13138" y="3921125"/>
            <a:ext cx="1978025" cy="1905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1863" y="3846513"/>
            <a:ext cx="2001837" cy="19319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550" y="1557338"/>
            <a:ext cx="2016125" cy="1981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2500" y="1557338"/>
            <a:ext cx="1998663" cy="1946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5429250" y="2133600"/>
            <a:ext cx="1728788" cy="230346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98638" y="1079500"/>
            <a:ext cx="2447925" cy="335756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23161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149475"/>
            <a:ext cx="24479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016125"/>
            <a:ext cx="2195512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43213" y="2032000"/>
            <a:ext cx="2008187" cy="200183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932363" y="2492375"/>
            <a:ext cx="1514475" cy="148113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916113"/>
            <a:ext cx="231616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581525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2409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2488" y="4635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571875"/>
            <a:ext cx="174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3" y="3500438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1063" y="3595688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692150"/>
            <a:ext cx="256063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5571" y="493669"/>
            <a:ext cx="1944216" cy="1800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20655" y="4408475"/>
            <a:ext cx="1872208" cy="17891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0800000">
            <a:off x="3563888" y="480426"/>
            <a:ext cx="1908212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38950" y="5130522"/>
            <a:ext cx="560852" cy="5127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1446" y="5141476"/>
            <a:ext cx="539755" cy="5127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06132" y="4675731"/>
            <a:ext cx="28042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32607" y="4660927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1804615" y="4795665"/>
            <a:ext cx="144016" cy="16201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476" y="4795665"/>
            <a:ext cx="1714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563888" y="4408475"/>
            <a:ext cx="1924947" cy="18001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6200000">
            <a:off x="4211960" y="1646802"/>
            <a:ext cx="61206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904" y="774576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097" y="786539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122" y="920683"/>
            <a:ext cx="1714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929" y="908720"/>
            <a:ext cx="1714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6440862" y="398646"/>
            <a:ext cx="1944216" cy="19539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3707904" y="5303050"/>
            <a:ext cx="1584176" cy="5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091323" y="2708920"/>
            <a:ext cx="9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желтый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02654" y="2780928"/>
            <a:ext cx="66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поет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21446" y="6453336"/>
            <a:ext cx="113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румяный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851920" y="6525344"/>
            <a:ext cx="99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катится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660232" y="2893586"/>
            <a:ext cx="103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7443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162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дом</cp:lastModifiedBy>
  <cp:revision>55</cp:revision>
  <dcterms:created xsi:type="dcterms:W3CDTF">2013-01-14T15:36:00Z</dcterms:created>
  <dcterms:modified xsi:type="dcterms:W3CDTF">2014-12-09T22:35:55Z</dcterms:modified>
</cp:coreProperties>
</file>