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59" r:id="rId7"/>
    <p:sldId id="266" r:id="rId8"/>
    <p:sldId id="264" r:id="rId9"/>
  </p:sldIdLst>
  <p:sldSz cx="12192000" cy="6858000"/>
  <p:notesSz cx="6881813" cy="100028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нина Трудова" initials="нТ" lastIdx="3" clrIdx="0">
    <p:extLst>
      <p:ext uri="{19B8F6BF-5375-455C-9EA6-DF929625EA0E}">
        <p15:presenceInfo xmlns:p15="http://schemas.microsoft.com/office/powerpoint/2012/main" userId="2bcc9b11a142557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DC1CF"/>
    <a:srgbClr val="C7E6BC"/>
    <a:srgbClr val="99FF66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49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8" y="3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F84EB-4FA7-4B75-88FB-30579BC59A05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FABD-BB00-4681-8DFC-557E4ED620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8124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F84EB-4FA7-4B75-88FB-30579BC59A05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FABD-BB00-4681-8DFC-557E4ED620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8436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F84EB-4FA7-4B75-88FB-30579BC59A05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FABD-BB00-4681-8DFC-557E4ED620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847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F84EB-4FA7-4B75-88FB-30579BC59A05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FABD-BB00-4681-8DFC-557E4ED620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8740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F84EB-4FA7-4B75-88FB-30579BC59A05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FABD-BB00-4681-8DFC-557E4ED620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7448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F84EB-4FA7-4B75-88FB-30579BC59A05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FABD-BB00-4681-8DFC-557E4ED620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7664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F84EB-4FA7-4B75-88FB-30579BC59A05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FABD-BB00-4681-8DFC-557E4ED620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5916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F84EB-4FA7-4B75-88FB-30579BC59A05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FABD-BB00-4681-8DFC-557E4ED620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0119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F84EB-4FA7-4B75-88FB-30579BC59A05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FABD-BB00-4681-8DFC-557E4ED620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3696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F84EB-4FA7-4B75-88FB-30579BC59A05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FABD-BB00-4681-8DFC-557E4ED620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3567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F84EB-4FA7-4B75-88FB-30579BC59A05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FABD-BB00-4681-8DFC-557E4ED620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2240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7F84EB-4FA7-4B75-88FB-30579BC59A05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45FABD-BB00-4681-8DFC-557E4ED620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0573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4502"/>
            <a:ext cx="3499945" cy="485260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6481" y="2044321"/>
            <a:ext cx="2303038" cy="382564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040525"/>
            <a:ext cx="9144000" cy="2364827"/>
          </a:xfrm>
        </p:spPr>
        <p:txBody>
          <a:bodyPr>
            <a:normAutofit fontScale="90000"/>
          </a:bodyPr>
          <a:lstStyle/>
          <a:p>
            <a:r>
              <a:rPr lang="ru-RU" sz="7300" b="1" dirty="0" smtClean="0">
                <a:solidFill>
                  <a:srgbClr val="FFC000"/>
                </a:solidFill>
              </a:rPr>
              <a:t>Дикие животные</a:t>
            </a:r>
            <a:br>
              <a:rPr lang="ru-RU" sz="7300" b="1" dirty="0" smtClean="0">
                <a:solidFill>
                  <a:srgbClr val="FFC000"/>
                </a:solidFill>
              </a:rPr>
            </a:br>
            <a:r>
              <a:rPr lang="ru-RU" sz="7300" b="1" dirty="0" smtClean="0">
                <a:solidFill>
                  <a:srgbClr val="FFC000"/>
                </a:solidFill>
              </a:rPr>
              <a:t/>
            </a:r>
            <a:br>
              <a:rPr lang="ru-RU" sz="7300" b="1" dirty="0" smtClean="0">
                <a:solidFill>
                  <a:srgbClr val="FFC000"/>
                </a:solidFill>
              </a:rPr>
            </a:br>
            <a:r>
              <a:rPr lang="ru-RU" sz="4400" dirty="0" smtClean="0"/>
              <a:t>Окружающий мир</a:t>
            </a:r>
            <a:br>
              <a:rPr lang="ru-RU" sz="4400" dirty="0" smtClean="0"/>
            </a:br>
            <a:r>
              <a:rPr lang="ru-RU" sz="3100" dirty="0" smtClean="0"/>
              <a:t>Вторая младшая группа</a:t>
            </a:r>
            <a:endParaRPr lang="ru-RU" sz="31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957144"/>
            <a:ext cx="9144000" cy="1300655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Трудова Нина </a:t>
            </a:r>
            <a:r>
              <a:rPr lang="ru-RU" dirty="0" err="1" smtClean="0"/>
              <a:t>Алиевна</a:t>
            </a:r>
            <a:endParaRPr lang="ru-RU" dirty="0" smtClean="0"/>
          </a:p>
          <a:p>
            <a:r>
              <a:rPr lang="ru-RU" dirty="0" smtClean="0"/>
              <a:t>Воспитатель </a:t>
            </a:r>
          </a:p>
          <a:p>
            <a:r>
              <a:rPr lang="ru-RU" dirty="0"/>
              <a:t>ГБДОУ детский сад № 78 Фрунзенского района г. Санкт-Петербург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823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C1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9738" y="341573"/>
            <a:ext cx="5181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Цель:</a:t>
            </a:r>
          </a:p>
          <a:p>
            <a:pPr marL="0" indent="0">
              <a:buNone/>
            </a:pPr>
            <a:r>
              <a:rPr lang="ru-RU" dirty="0" smtClean="0"/>
              <a:t>формирование </a:t>
            </a:r>
            <a:r>
              <a:rPr lang="ru-RU" dirty="0"/>
              <a:t>знаний у детей о диких животных средней полосы, их повадках, образе жизни.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Оборудование: </a:t>
            </a:r>
            <a:r>
              <a:rPr lang="ru-RU" dirty="0"/>
              <a:t>ПК, проектор, экран, слайдовая презентация, карточки со схемами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Предварительная работа: беседа.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581931" y="341573"/>
            <a:ext cx="5181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Задачи:</a:t>
            </a:r>
          </a:p>
          <a:p>
            <a:pPr marL="0" indent="0">
              <a:buNone/>
            </a:pPr>
            <a:r>
              <a:rPr lang="ru-RU" dirty="0" smtClean="0"/>
              <a:t>-расширить </a:t>
            </a:r>
            <a:r>
              <a:rPr lang="ru-RU" dirty="0"/>
              <a:t>и </a:t>
            </a:r>
            <a:r>
              <a:rPr lang="ru-RU" dirty="0" smtClean="0"/>
              <a:t>уточнить словарь </a:t>
            </a:r>
            <a:r>
              <a:rPr lang="ru-RU" dirty="0"/>
              <a:t>по теме "Дикие животные" </a:t>
            </a:r>
            <a:r>
              <a:rPr lang="ru-RU" dirty="0" smtClean="0"/>
              <a:t>;</a:t>
            </a:r>
          </a:p>
          <a:p>
            <a:pPr marL="0" indent="0">
              <a:buNone/>
            </a:pPr>
            <a:r>
              <a:rPr lang="ru-RU" dirty="0" smtClean="0"/>
              <a:t>-развивать </a:t>
            </a:r>
            <a:r>
              <a:rPr lang="ru-RU" dirty="0"/>
              <a:t>речь детей, внимание, память; 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-</a:t>
            </a:r>
            <a:r>
              <a:rPr lang="ru-RU" dirty="0" smtClean="0"/>
              <a:t>обогатить и активизировать словарь: </a:t>
            </a:r>
            <a:r>
              <a:rPr lang="ru-RU" dirty="0"/>
              <a:t>дупло, кора деревьев, логово, </a:t>
            </a:r>
            <a:r>
              <a:rPr lang="ru-RU" dirty="0" smtClean="0"/>
              <a:t>берлога;</a:t>
            </a:r>
          </a:p>
          <a:p>
            <a:pPr marL="0" indent="0">
              <a:buNone/>
            </a:pPr>
            <a:r>
              <a:rPr lang="ru-RU" dirty="0" smtClean="0"/>
              <a:t>-воспитывать </a:t>
            </a:r>
            <a:r>
              <a:rPr lang="ru-RU" dirty="0"/>
              <a:t>интерес к изучению </a:t>
            </a:r>
            <a:r>
              <a:rPr lang="ru-RU" dirty="0" smtClean="0"/>
              <a:t>природы.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9117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32597" y="816044"/>
            <a:ext cx="578424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МЕДВЕДЬ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Отгадай загадку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/>
              <a:t>Косолапый и большой, </a:t>
            </a:r>
            <a:br>
              <a:rPr lang="ru-RU" dirty="0"/>
            </a:br>
            <a:r>
              <a:rPr lang="ru-RU" dirty="0"/>
              <a:t>Спит в берлоге он зимой. </a:t>
            </a:r>
            <a:br>
              <a:rPr lang="ru-RU" dirty="0"/>
            </a:br>
            <a:r>
              <a:rPr lang="ru-RU" dirty="0"/>
              <a:t>Любит шишки, любит мёд, </a:t>
            </a:r>
            <a:br>
              <a:rPr lang="ru-RU" dirty="0"/>
            </a:br>
            <a:r>
              <a:rPr lang="ru-RU" dirty="0"/>
              <a:t>Ну-ка, кто же назовет? </a:t>
            </a:r>
            <a:endParaRPr lang="ru-RU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Медведь! Кто же его не знает? Герой сказок и басен, цирковой артист, частый гость голубого экрана. Достаточно посмотреть на сильные когти медведя, чтобы понять- это хищник. Но особый хищник: всё лето медведь питается травой и насекомыми-муравьями, жуками, личинками разными. Любит ягоды и орехи. Поэтому и когти у него мощные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: корни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из земли выкапывать да в поисках муравьёв трухлявые пни рушить. А зимой, когда всё снегом покрыто, медведь ничего не ест: до самой весны спит себе в берлоге. Пробуждается только когда первые проталины покажутся.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2204" y="1243151"/>
            <a:ext cx="3609951" cy="3201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02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59642" y="125570"/>
            <a:ext cx="5550089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Лисица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Отгадай загадку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/>
              <a:t>Рыжая плутовка </a:t>
            </a:r>
            <a:br>
              <a:rPr lang="ru-RU" dirty="0"/>
            </a:br>
            <a:r>
              <a:rPr lang="ru-RU" dirty="0"/>
              <a:t>Спряталась под ёлкой. </a:t>
            </a:r>
            <a:br>
              <a:rPr lang="ru-RU" dirty="0"/>
            </a:br>
            <a:r>
              <a:rPr lang="ru-RU" dirty="0"/>
              <a:t>Зайца ждёт хитрюга та. </a:t>
            </a:r>
            <a:br>
              <a:rPr lang="ru-RU" dirty="0"/>
            </a:br>
            <a:r>
              <a:rPr lang="ru-RU" dirty="0"/>
              <a:t>Как зовут её?..</a:t>
            </a:r>
            <a:br>
              <a:rPr lang="ru-RU" dirty="0"/>
            </a:br>
            <a:endParaRPr lang="ru-RU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Лисица-изящный и красивый хищник, причём особенно красивы лисицы в зимнее время. Главный корм лисицы не куры, как считает большинство горожан, а мелкие грызуны: полёвки и мыши. Конечно, она не упустит случая схватить зазевавшегося зайца или тетеревёнка, но если в округе нет мелких грызунов, лисица там будет редкостью. У лисицы великолепный слух: она слышит, как шуршит мышь в траве под толстым слоем снега. Наблюдать охоту лисицы зимой- редкостное удовольствие! Тихо, крадучись, идёт она по снежному полю, неожиданно замрёт в неподвижности, прислушается... И вдруг резким прыжком, оттолкнувшись всеми 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лапами взлетает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над снегом и ныряет в него, так что только пышный хвост снаружи. Мгновение- и она снова на виду, а в пасти мышь!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779" y="1148283"/>
            <a:ext cx="3457433" cy="3348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933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10017" y="650249"/>
            <a:ext cx="5195249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Белка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Отгадай загадку</a:t>
            </a:r>
          </a:p>
          <a:p>
            <a:r>
              <a:rPr lang="ru-RU" dirty="0"/>
              <a:t>Пушистый маленький зверек</a:t>
            </a:r>
          </a:p>
          <a:p>
            <a:r>
              <a:rPr lang="ru-RU" dirty="0"/>
              <a:t>По деревьям прыг да скок</a:t>
            </a:r>
          </a:p>
          <a:p>
            <a:r>
              <a:rPr lang="ru-RU" dirty="0"/>
              <a:t>Мелькнет меж ветвей</a:t>
            </a:r>
          </a:p>
          <a:p>
            <a:r>
              <a:rPr lang="ru-RU" dirty="0"/>
              <a:t>Всех проворней и </a:t>
            </a:r>
            <a:r>
              <a:rPr lang="ru-RU" dirty="0" smtClean="0"/>
              <a:t>быстрей</a:t>
            </a:r>
            <a:endParaRPr lang="ru-RU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Белка- самый симпатичный обитатель лесов. Большеглазая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ушастенькая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мордочка с пышными усами, задорный пушистый хвост, гибкое тельце – прелесть, а не зверёк! Белка чаще других зверей попадается на глаза. Она житель  старого елового леса, питается семенами ели, которые искусно достаёт из шишек. Очень любит лесные орехи и грибы. Которые сушит, наколов на сучок. Для ночёвки она строит гнездо с крышей. В этом же гнезде она летом бельчат выкармливает. Есть у белки и страшный враг- куница. Как ни ловка и быстра белка, куница её часто догоняет и ловит. А иногда может схватить и ночью, прямо в гнезде.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0659" y="1610533"/>
            <a:ext cx="3385999" cy="3044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80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1779" y="511750"/>
            <a:ext cx="6096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Заяц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Отгадай загадку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/>
              <a:t>У косого нет берлоги, </a:t>
            </a:r>
            <a:br>
              <a:rPr lang="ru-RU" dirty="0"/>
            </a:br>
            <a:r>
              <a:rPr lang="ru-RU" dirty="0"/>
              <a:t>Не нужна ему нора. </a:t>
            </a:r>
            <a:br>
              <a:rPr lang="ru-RU" dirty="0"/>
            </a:br>
            <a:r>
              <a:rPr lang="ru-RU" dirty="0"/>
              <a:t>От врагов спасают ноги, </a:t>
            </a:r>
            <a:br>
              <a:rPr lang="ru-RU" dirty="0"/>
            </a:br>
            <a:r>
              <a:rPr lang="ru-RU" dirty="0"/>
              <a:t>А от голода – кора</a:t>
            </a:r>
            <a:r>
              <a:rPr lang="ru-RU" dirty="0" smtClean="0"/>
              <a:t>.</a:t>
            </a:r>
            <a:endParaRPr lang="ru-RU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Если вы увидите летом в лесу бурого зайца, знайте – это заяц беляк! Белую шубку он надевает только на зиму. Заяц в России не редкость, его можно встретить даже в парках Москвы. Правда, белого зайца на белом снегу разглядеть почти не возможно: пройдёшь в двух шагах и не увидишь! Но выдают его следы, по ним его и разыскивают враги- собаки, лисица, да и двуногие охотники, они ведь тоже зайцу не друзья. И не жить бы 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заячьему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роду, если бы не придумали зайцы, как хитростью обмануть врага. Напутает заяц следов: то петель наделает, то взад-вперёд одним следом раза три пройдёт, то вдруг большим прыжком в сторону «скинется», затаится под кустом в снегу. Пока враг разберётся в путанице, зайца и след простыл!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8581" y="1210470"/>
            <a:ext cx="2678646" cy="3962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63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9137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Отгадай, чей малыш?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229" y="1286750"/>
            <a:ext cx="1683135" cy="2333637"/>
          </a:xfrm>
        </p:spPr>
      </p:pic>
      <p:sp>
        <p:nvSpPr>
          <p:cNvPr id="5" name="Прямоугольник 4"/>
          <p:cNvSpPr/>
          <p:nvPr/>
        </p:nvSpPr>
        <p:spPr>
          <a:xfrm>
            <a:off x="6003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54" y="3561144"/>
            <a:ext cx="2279755" cy="208217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541" y="4200853"/>
            <a:ext cx="1534181" cy="128673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365" y="1357886"/>
            <a:ext cx="2623487" cy="196963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365" y="3687071"/>
            <a:ext cx="2623487" cy="196761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4034" y="1357886"/>
            <a:ext cx="2569917" cy="1927438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33669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65" y="3401059"/>
            <a:ext cx="1451177" cy="125672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6503" y="3695473"/>
            <a:ext cx="2547176" cy="220244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9183" y="2909359"/>
            <a:ext cx="3496840" cy="34968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963" y="4462086"/>
            <a:ext cx="2101220" cy="1435833"/>
          </a:xfrm>
          <a:prstGeom prst="rect">
            <a:avLst/>
          </a:prstGeom>
        </p:spPr>
      </p:pic>
      <p:sp>
        <p:nvSpPr>
          <p:cNvPr id="6" name="Выноска-облако 5"/>
          <p:cNvSpPr/>
          <p:nvPr/>
        </p:nvSpPr>
        <p:spPr>
          <a:xfrm>
            <a:off x="615840" y="1854292"/>
            <a:ext cx="3699896" cy="1155830"/>
          </a:xfrm>
          <a:prstGeom prst="cloudCallout">
            <a:avLst>
              <a:gd name="adj1" fmla="val -16597"/>
              <a:gd name="adj2" fmla="val 73178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Отгадай чей домик!!! 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637" y="182124"/>
            <a:ext cx="1803042" cy="261147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575" y="182124"/>
            <a:ext cx="1751256" cy="258174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7339" y="211849"/>
            <a:ext cx="1821844" cy="2581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659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401</TotalTime>
  <Words>260</Words>
  <Application>Microsoft Office PowerPoint</Application>
  <PresentationFormat>Широкоэкранный</PresentationFormat>
  <Paragraphs>37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Дикие животные  Окружающий мир Вторая младшая группа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Отгадай, чей малыш?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нина Трудова</dc:creator>
  <cp:lastModifiedBy>нина Трудова</cp:lastModifiedBy>
  <cp:revision>53</cp:revision>
  <cp:lastPrinted>2014-12-10T18:14:14Z</cp:lastPrinted>
  <dcterms:created xsi:type="dcterms:W3CDTF">2014-11-06T18:14:03Z</dcterms:created>
  <dcterms:modified xsi:type="dcterms:W3CDTF">2014-12-10T18:33:26Z</dcterms:modified>
</cp:coreProperties>
</file>