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5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9891"/>
            <a:ext cx="5616624" cy="702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vivaldi_-_vremena_goda_zima_zaycev_net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8581" y="5810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Воздушный поток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Жанна</cp:lastModifiedBy>
  <cp:revision>2</cp:revision>
  <dcterms:created xsi:type="dcterms:W3CDTF">2014-01-16T02:49:27Z</dcterms:created>
  <dcterms:modified xsi:type="dcterms:W3CDTF">2014-01-16T03:46:35Z</dcterms:modified>
</cp:coreProperties>
</file>