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9" r:id="rId5"/>
    <p:sldId id="262" r:id="rId6"/>
    <p:sldId id="270" r:id="rId7"/>
    <p:sldId id="260" r:id="rId8"/>
    <p:sldId id="261" r:id="rId9"/>
    <p:sldId id="263" r:id="rId10"/>
    <p:sldId id="271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Река и ее обитатели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929066"/>
            <a:ext cx="6400800" cy="178117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«Познание»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Воспитатель: Соколова Анна Александровна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МДОАУ 7 г. Белогорск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обитатели</a:t>
            </a:r>
            <a:r>
              <a:rPr lang="ru-RU" sz="5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рак, лягушка.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вода\ра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643702" cy="44291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4500570"/>
            <a:ext cx="8358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 </a:t>
            </a: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обитает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речных заводях озерах прудах, днем прячутся под камнями, корягами, корнями деревьев. Кормятся в основном ночью, вылезая из своих убежищ и выслеживая добычу. Питается  растительной пищей и животными. Передвигаясь пятится назад. Есть усы и клешня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1857364"/>
            <a:ext cx="585791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Мирные рыбы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лещ, красноперка, карась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636"/>
            <a:ext cx="8572560" cy="157163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длина до 50 см. Имеет яркую окраску плавников. Питается красноперка водорослями мальками, икрой др. рыб. Любит теплую воду с медленным течением, илистым дном. Держится у берегов, любит заросшие места.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1\Desktop\Маленький гений Речные рыбы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636238" y="-1078530"/>
            <a:ext cx="4300151" cy="714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Маленький гений Речные рыбы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553323" y="-767431"/>
            <a:ext cx="4572032" cy="71069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143512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Лещи живут семьями во главе с вожаком-самой крупной рыбой.  Плавают треугольником как клин летящих птиц. При опасности сбиваются в кучу нарушая строй. В длину достигают 70ти см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Маленький гений Речные рыбы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7358114" cy="42148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40" y="471488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Караси обитают в болотистых озерах и реках. В зависимости от цвета чешуи карась бывает золотой и серебристый</a:t>
            </a: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питаются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растениями, мелкими животными организмами. В суровую зиму  впадают в спячку.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Рыбы – хищники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окунь, сом, щука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Маленький гений Речные рыбы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178827" y="-1464503"/>
            <a:ext cx="4857784" cy="80724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143512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Водится во всех водоемах, с тихим течением, сильно заросших водяными растениями, держатся стайками. Окуни – хищники, поедают мелкие рыбки, рыбью икру, рачков, червей, головастиков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Маленький гений Речные рыбы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432598" y="-1308277"/>
            <a:ext cx="4207365" cy="75009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492919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Крупная рыба не имеет чешуи, в длину достигает 5м, обитает в реках и озерах, ведет оседлый образ жизни,  живя всю жизнь в одном месте. Сом – хищная рыба питается крупной рыбой, иногда водоплавающей птицей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Маленький гений Речные рыбы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3" y="411314"/>
            <a:ext cx="7072362" cy="41250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4929198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Обитает  во всех реках, озерах, прудах, держится чаще в зарослях водной растительности, щуки хищные прожорливые рыбы, питаются рыбой – красноперками, плотвой, окунями, также лягушками, мелкими грызунами упавшими в воду, мелкими водоплавающими птицами, в длину достигают 2 метров, могут дожить до 30 лет.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308</Words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Река и ее обитатели</vt:lpstr>
      <vt:lpstr>Слайд 2</vt:lpstr>
      <vt:lpstr>длина до 50 см. Имеет яркую окраску плавников. Питается красноперка водорослями мальками, икрой др. рыб. Любит теплую воду с медленным течением, илистым дном. Держится у берегов, любит заросшие места.</vt:lpstr>
      <vt:lpstr>Слайд 4</vt:lpstr>
      <vt:lpstr>Слайд 5</vt:lpstr>
      <vt:lpstr>Рыбы – хищники –  окунь, сом, щука</vt:lpstr>
      <vt:lpstr>Слайд 7</vt:lpstr>
      <vt:lpstr>Слайд 8</vt:lpstr>
      <vt:lpstr>Слайд 9</vt:lpstr>
      <vt:lpstr>Другие обитатели – рак, лягушка.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Река и ее обитатели</dc:title>
  <dc:creator>1</dc:creator>
  <cp:lastModifiedBy>1</cp:lastModifiedBy>
  <cp:revision>32</cp:revision>
  <dcterms:created xsi:type="dcterms:W3CDTF">2014-11-28T10:26:45Z</dcterms:created>
  <dcterms:modified xsi:type="dcterms:W3CDTF">2014-12-08T19:47:05Z</dcterms:modified>
</cp:coreProperties>
</file>