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8" r:id="rId3"/>
    <p:sldId id="266" r:id="rId4"/>
    <p:sldId id="261" r:id="rId5"/>
    <p:sldId id="267" r:id="rId6"/>
    <p:sldId id="263" r:id="rId7"/>
    <p:sldId id="268" r:id="rId8"/>
    <p:sldId id="264" r:id="rId9"/>
    <p:sldId id="265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9F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57BD-04EF-4BAC-8158-CBD9AF95A3E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1482-DB29-4F38-BF5C-754948A8A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A1482-DB29-4F38-BF5C-754948A8A8C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A1482-DB29-4F38-BF5C-754948A8A8C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7734-41F3-48C1-B02E-31B331D2DB07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000108"/>
            <a:ext cx="5243522" cy="242889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«Кто у кого?»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(лесные животные и их детёныши)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071810"/>
            <a:ext cx="4500594" cy="242889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 Презентация  для детей младшего дошкольного возраста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888\Desktop\1358799185_li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429000" cy="50911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6027003"/>
            <a:ext cx="986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Ёж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888\Desktop\Erinaceus_europa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85496"/>
            <a:ext cx="6357982" cy="57276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6027003"/>
            <a:ext cx="2216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Ежонок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888\Desktop\58e642d6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490" y="714356"/>
            <a:ext cx="6953296" cy="52149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6027003"/>
            <a:ext cx="1682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888\Desktop\78278964_wiewiorki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6709876" cy="50324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4678" y="6027003"/>
            <a:ext cx="290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Бельчонок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888\Desktop\Sciur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7098682" cy="53258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620" y="6027003"/>
            <a:ext cx="1378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888\Desktop\ohota161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2918"/>
            <a:ext cx="6929486" cy="5425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68" y="6027003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Зайчонок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888\Desktop\1-kro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7143800" cy="5357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9058" y="6027003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888\Desktop\wol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286676" cy="5392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6182" y="6143644"/>
            <a:ext cx="54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3F7E29"/>
                </a:solidFill>
              </a:rPr>
              <a:t>Вол</a:t>
            </a:r>
            <a:endParaRPr lang="ru-RU" dirty="0">
              <a:solidFill>
                <a:srgbClr val="3F7E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86454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Волчонок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888\Desktop\bd6e03060a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334301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058" y="6027003"/>
            <a:ext cx="14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888\Desktop\188ac7d2c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23882"/>
            <a:ext cx="6715172" cy="50363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6027003"/>
            <a:ext cx="241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Лисёнок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888\Desktop\1288625481_480d8af67f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242757" cy="5432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7554" y="6027003"/>
            <a:ext cx="2444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888\Desktop\e5b5aa21ea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6027003"/>
            <a:ext cx="3514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A39F09"/>
                </a:solidFill>
                <a:latin typeface="Times New Roman" pitchFamily="18" charset="0"/>
                <a:cs typeface="Times New Roman" pitchFamily="18" charset="0"/>
              </a:rPr>
              <a:t>Медвежонок</a:t>
            </a:r>
            <a:endParaRPr lang="ru-RU" sz="4800" dirty="0">
              <a:solidFill>
                <a:srgbClr val="A39F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888\Desktop\p21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7837392" cy="50943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3F7E29"/>
      </a:dk1>
      <a:lt1>
        <a:srgbClr val="3F7E29"/>
      </a:lt1>
      <a:dk2>
        <a:srgbClr val="2F5E1E"/>
      </a:dk2>
      <a:lt2>
        <a:srgbClr val="54A838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27</Words>
  <Application>Microsoft Office PowerPoint</Application>
  <PresentationFormat>Экран (4:3)</PresentationFormat>
  <Paragraphs>18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«Кто у кого?» (лесные животные и их детёныши)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888</cp:lastModifiedBy>
  <cp:revision>32</cp:revision>
  <dcterms:created xsi:type="dcterms:W3CDTF">2012-01-15T01:01:37Z</dcterms:created>
  <dcterms:modified xsi:type="dcterms:W3CDTF">2014-03-22T19:11:32Z</dcterms:modified>
</cp:coreProperties>
</file>