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62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B90377-CA98-4FD3-921C-13030803EF1D}" type="datetimeFigureOut">
              <a:rPr lang="ru-RU" smtClean="0"/>
              <a:pPr/>
              <a:t>07.07.2014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465AB33-CBE5-4F7B-B5B8-1EDA6C447B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348381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ru-RU" dirty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/>
              <a:t> </a:t>
            </a:r>
            <a:r>
              <a:rPr lang="ru-RU" sz="1800" dirty="0" smtClean="0">
                <a:solidFill>
                  <a:srgbClr val="905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ru-RU" sz="1800" dirty="0" smtClean="0">
                <a:solidFill>
                  <a:srgbClr val="905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1800" dirty="0" smtClean="0">
                <a:solidFill>
                  <a:srgbClr val="905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rgbClr val="905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1800" dirty="0" smtClean="0">
                <a:solidFill>
                  <a:srgbClr val="905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rgbClr val="905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1800" dirty="0" smtClean="0">
                <a:solidFill>
                  <a:srgbClr val="905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1800" dirty="0" smtClean="0">
                <a:solidFill>
                  <a:srgbClr val="905E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 </a:t>
            </a:r>
            <a:br>
              <a:rPr lang="ru-RU" sz="1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568952" cy="836712"/>
          </a:xfrm>
        </p:spPr>
        <p:txBody>
          <a:bodyPr>
            <a:no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Государственное бюджетное общеобразовательное учреждение средняя общеобразовательная школа №1 «Образовательный центр»   п.г.т. Стройкерамика муниципального района Волжский Самарской области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структурное подразделение </a:t>
            </a:r>
            <a:b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«</a:t>
            </a:r>
            <a:r>
              <a:rPr lang="ru-RU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</a:rPr>
              <a:t>Детский сад «Солнышко»</a:t>
            </a: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</a:t>
            </a: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2800" dirty="0" smtClean="0">
              <a:latin typeface="+mj-lt"/>
            </a:endParaRPr>
          </a:p>
          <a:p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                                </a:t>
            </a: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endParaRPr lang="ru-RU" sz="2000" dirty="0" smtClean="0">
              <a:latin typeface="+mj-lt"/>
            </a:endParaRPr>
          </a:p>
          <a:p>
            <a:pPr algn="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Жижина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С.М.</a:t>
            </a: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algn="r"/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81702" y="1988840"/>
            <a:ext cx="7471789" cy="11339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ЭТИКЕТ.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Основы речевого общения младших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     </a:t>
            </a:r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ПОЗДРАВЛЕНИЕ</a:t>
            </a:r>
            <a:endParaRPr lang="ru-RU" sz="24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D:\96fe0eb25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11960" y="1052736"/>
            <a:ext cx="4435200" cy="302433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1628800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От всей души поздравляем Вас.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Примите наши поздравления.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Поздравляем Вас с замечательным праздником…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 этот день примите наши поздравления.</a:t>
            </a:r>
            <a:endParaRPr lang="ru-RU" sz="20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КОМПЛИМЕНТ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 descr="D:\74cd4063bd8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83968" y="1052736"/>
            <a:ext cx="4392000" cy="316835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79512" y="1168680"/>
            <a:ext cx="403244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Ты у меня самая умная.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Ты меня всегда правильно понимаешь! </a:t>
            </a:r>
            <a:endParaRPr lang="ru-RU" sz="2000" b="1" dirty="0">
              <a:solidFill>
                <a:schemeClr val="accent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Как мне приятно смотреть на тебя!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Ты у меня самая красивая!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Я горжусь тобой!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</a:t>
            </a:r>
            <a:r>
              <a:rPr lang="ru-RU" sz="31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РАЗГОВОР ПО ТЕЛЕФОНУ</a:t>
            </a:r>
            <a:endParaRPr lang="ru-RU" sz="31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 descr="D:\7789100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67944" y="1052736"/>
            <a:ext cx="4561921" cy="3015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124744"/>
            <a:ext cx="38884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Алло, здравствуйте, это…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Добрый день, это квартира…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Алло, здравствуйте. Это Ваня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Петров. Позовите, пожалуйста, к телефону..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Извините, я ошибся номером. Всего доброго.</a:t>
            </a:r>
            <a:endParaRPr lang="ru-RU" sz="20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Зазеленеет старый пень, когда услышит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(добрый день).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 Мальчик вежливый и развитый говорит, встречаясь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(здравствуйте).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 Когда бранят за шалости, говорят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(прости, пожалуйста).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 Всем вам с большой любовью, желаю крепкого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(здоровья).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Растает ледяная глыба, от слова теплого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(спасибо).</a:t>
            </a:r>
          </a:p>
          <a:p>
            <a:pPr>
              <a:buNone/>
            </a:pPr>
            <a:endParaRPr lang="ru-RU" sz="2800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996951"/>
            <a:ext cx="7879109" cy="8937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Calibri" pitchFamily="34" charset="0"/>
                <a:cs typeface="Calibri" pitchFamily="34" charset="0"/>
              </a:rPr>
              <a:t>СПАСИБО ЗА ВНИМАНИЕ.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Слова умеют плакать и 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смеяться,</a:t>
            </a:r>
            <a:endParaRPr lang="ru-RU" b="1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Приказывать</a:t>
            </a: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молить и 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заклинать,</a:t>
            </a:r>
            <a:endParaRPr lang="ru-RU" b="1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словно сердце, кровью 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обливаться,</a:t>
            </a:r>
            <a:endParaRPr lang="ru-RU" b="1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 равнодушным холодом 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дышать,</a:t>
            </a:r>
            <a:endParaRPr lang="ru-RU" b="1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Призывом </a:t>
            </a: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стать, и отзывом, и 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зовом</a:t>
            </a:r>
            <a:endParaRPr lang="ru-RU" b="1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Способно </a:t>
            </a: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слово, изменяя 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лад.</a:t>
            </a:r>
            <a:endParaRPr lang="ru-RU" b="1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И</a:t>
            </a: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 проклинают, и клянутся </a:t>
            </a: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словом,</a:t>
            </a:r>
            <a:endParaRPr lang="ru-RU" b="1" i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Напутствуют</a:t>
            </a: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, и славят, и чернят.</a:t>
            </a:r>
          </a:p>
          <a:p>
            <a:pPr algn="r">
              <a:buNone/>
            </a:pPr>
            <a:r>
              <a:rPr lang="ru-RU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Я. Козловский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7462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Стандартизированные речевые ситуации общения</a:t>
            </a:r>
            <a:endParaRPr lang="ru-RU" sz="2800" b="1" dirty="0">
              <a:solidFill>
                <a:srgbClr val="74626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6732240" y="548680"/>
            <a:ext cx="1872208" cy="10799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извинение</a:t>
            </a:r>
            <a:endParaRPr lang="ru-RU" sz="1200" dirty="0"/>
          </a:p>
        </p:txBody>
      </p:sp>
      <p:sp>
        <p:nvSpPr>
          <p:cNvPr id="6" name="Выноска-облако 5"/>
          <p:cNvSpPr/>
          <p:nvPr/>
        </p:nvSpPr>
        <p:spPr>
          <a:xfrm>
            <a:off x="7092280" y="1700808"/>
            <a:ext cx="1944216" cy="106335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благодарность</a:t>
            </a:r>
            <a:endParaRPr lang="ru-RU" sz="1200" dirty="0"/>
          </a:p>
        </p:txBody>
      </p:sp>
      <p:sp>
        <p:nvSpPr>
          <p:cNvPr id="7" name="Выноска-облако 6"/>
          <p:cNvSpPr/>
          <p:nvPr/>
        </p:nvSpPr>
        <p:spPr>
          <a:xfrm>
            <a:off x="7164288" y="2924944"/>
            <a:ext cx="187220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поздравление</a:t>
            </a:r>
            <a:endParaRPr lang="ru-RU" sz="1200" dirty="0"/>
          </a:p>
        </p:txBody>
      </p:sp>
      <p:sp>
        <p:nvSpPr>
          <p:cNvPr id="9" name="Выноска-облако 8"/>
          <p:cNvSpPr/>
          <p:nvPr/>
        </p:nvSpPr>
        <p:spPr>
          <a:xfrm>
            <a:off x="2483768" y="5517232"/>
            <a:ext cx="187220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/>
              <a:t>    просьба</a:t>
            </a:r>
            <a:endParaRPr lang="ru-RU" sz="1200" dirty="0"/>
          </a:p>
        </p:txBody>
      </p:sp>
      <p:sp>
        <p:nvSpPr>
          <p:cNvPr id="10" name="Выноска-облако 9"/>
          <p:cNvSpPr/>
          <p:nvPr/>
        </p:nvSpPr>
        <p:spPr>
          <a:xfrm>
            <a:off x="6732240" y="5517232"/>
            <a:ext cx="187220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сочувствие</a:t>
            </a:r>
            <a:endParaRPr lang="ru-RU" sz="1200" dirty="0"/>
          </a:p>
        </p:txBody>
      </p:sp>
      <p:sp>
        <p:nvSpPr>
          <p:cNvPr id="11" name="Выноска-облако 10"/>
          <p:cNvSpPr/>
          <p:nvPr/>
        </p:nvSpPr>
        <p:spPr>
          <a:xfrm>
            <a:off x="4644008" y="5517232"/>
            <a:ext cx="1944216" cy="111600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приглашение</a:t>
            </a:r>
            <a:endParaRPr lang="ru-RU" sz="1200" dirty="0"/>
          </a:p>
        </p:txBody>
      </p:sp>
      <p:sp>
        <p:nvSpPr>
          <p:cNvPr id="12" name="Выноска-облако 11"/>
          <p:cNvSpPr/>
          <p:nvPr/>
        </p:nvSpPr>
        <p:spPr>
          <a:xfrm>
            <a:off x="7164288" y="4149080"/>
            <a:ext cx="187220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пожелание</a:t>
            </a:r>
            <a:endParaRPr lang="ru-RU" sz="1200" dirty="0"/>
          </a:p>
        </p:txBody>
      </p:sp>
      <p:sp>
        <p:nvSpPr>
          <p:cNvPr id="13" name="Выноска-облако 12"/>
          <p:cNvSpPr/>
          <p:nvPr/>
        </p:nvSpPr>
        <p:spPr>
          <a:xfrm>
            <a:off x="395536" y="5517232"/>
            <a:ext cx="1944216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    совет</a:t>
            </a:r>
            <a:endParaRPr lang="ru-RU" sz="1200" dirty="0"/>
          </a:p>
        </p:txBody>
      </p:sp>
      <p:sp>
        <p:nvSpPr>
          <p:cNvPr id="14" name="Выноска-облако 13"/>
          <p:cNvSpPr/>
          <p:nvPr/>
        </p:nvSpPr>
        <p:spPr>
          <a:xfrm>
            <a:off x="107504" y="1916832"/>
            <a:ext cx="2016224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обращение и привлечение внимания</a:t>
            </a:r>
            <a:endParaRPr lang="ru-RU" sz="1200" dirty="0"/>
          </a:p>
        </p:txBody>
      </p:sp>
      <p:sp>
        <p:nvSpPr>
          <p:cNvPr id="15" name="Выноска-облако 14"/>
          <p:cNvSpPr/>
          <p:nvPr/>
        </p:nvSpPr>
        <p:spPr>
          <a:xfrm>
            <a:off x="179512" y="4293096"/>
            <a:ext cx="1800200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одобрение</a:t>
            </a:r>
            <a:endParaRPr lang="ru-RU" sz="1200" dirty="0"/>
          </a:p>
        </p:txBody>
      </p:sp>
      <p:sp>
        <p:nvSpPr>
          <p:cNvPr id="16" name="Выноска-облако 15"/>
          <p:cNvSpPr/>
          <p:nvPr/>
        </p:nvSpPr>
        <p:spPr>
          <a:xfrm>
            <a:off x="107504" y="3068960"/>
            <a:ext cx="1872208" cy="10081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200" dirty="0" smtClean="0"/>
              <a:t>комплимент</a:t>
            </a:r>
            <a:endParaRPr lang="ru-RU" sz="1200" dirty="0"/>
          </a:p>
        </p:txBody>
      </p:sp>
      <p:sp>
        <p:nvSpPr>
          <p:cNvPr id="17" name="Выноска-облако 16"/>
          <p:cNvSpPr/>
          <p:nvPr/>
        </p:nvSpPr>
        <p:spPr>
          <a:xfrm>
            <a:off x="4644008" y="548680"/>
            <a:ext cx="1872208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прощание</a:t>
            </a:r>
            <a:endParaRPr lang="ru-RU" sz="1200" dirty="0"/>
          </a:p>
        </p:txBody>
      </p:sp>
      <p:sp>
        <p:nvSpPr>
          <p:cNvPr id="18" name="Выноска-облако 17"/>
          <p:cNvSpPr/>
          <p:nvPr/>
        </p:nvSpPr>
        <p:spPr>
          <a:xfrm>
            <a:off x="2555776" y="548680"/>
            <a:ext cx="1944216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знакомство</a:t>
            </a:r>
            <a:endParaRPr lang="ru-RU" sz="1200" dirty="0"/>
          </a:p>
        </p:txBody>
      </p:sp>
      <p:sp>
        <p:nvSpPr>
          <p:cNvPr id="19" name="Выноска-облако 18"/>
          <p:cNvSpPr/>
          <p:nvPr/>
        </p:nvSpPr>
        <p:spPr>
          <a:xfrm>
            <a:off x="395536" y="548680"/>
            <a:ext cx="2016224" cy="108012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200" dirty="0" smtClean="0"/>
              <a:t>приветствие</a:t>
            </a:r>
          </a:p>
        </p:txBody>
      </p:sp>
      <p:pic>
        <p:nvPicPr>
          <p:cNvPr id="10242" name="Picture 2" descr="D:\74504162_02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43808" y="1628800"/>
            <a:ext cx="3327689" cy="3492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ПРИВЕТСТВИЕ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 descr="D:\32766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836712"/>
            <a:ext cx="3956422" cy="28800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51520" y="930646"/>
            <a:ext cx="417646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Пламенный привет!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Доброго здоровья!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Позвольте поприветствовать Вас! Здравствуй(те)!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Кого я вижу!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Мое почтение!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Сколько лет, сколько зим!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 прибытием!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Нижайшее почтение!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Общий салют!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Добро пожаловать!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Рад Вас видеть.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Сердечно приветствую Вас.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Доброе утро!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Приветствую Вас!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Мое почтение!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Добрый вечер!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ПРОЩАНИЕ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 descr="D:\1356092893_d5c44841098147907c42f4e7f6ef0ab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908720"/>
            <a:ext cx="4032008" cy="338093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2492896"/>
            <a:ext cx="47160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До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свидания</a:t>
            </a: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До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скорого свидания</a:t>
            </a: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Прощай(те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).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Всего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хорошего!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Всего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доброго!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Будьте здоровы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Всех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Вам благ</a:t>
            </a: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Счастливо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!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Всего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!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Пока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!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Успехов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во всем!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Обнимаю, целую. </a:t>
            </a:r>
            <a:endParaRPr lang="ru-RU" sz="20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95536" y="692696"/>
            <a:ext cx="424847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Ну, мне пора.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 смею Вас задерживать.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Позвольте попрощаться!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До скорого свидания!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До завтра.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Увидимся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БЛАГОДАРНОСТЬ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9" name="Picture 3" descr="D:\4595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908720"/>
            <a:ext cx="3960000" cy="340037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3528" y="1077890"/>
            <a:ext cx="424847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Покорнейше вас благодарю.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Благодарю вас.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Спасибо.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Примите мою благодарность.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Премного вам благодарен!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Разрешите поблагодарить вас.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Я вам так признателен!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Приношу свою благодарность.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Нет слов, чтобы выразить мою благодарность!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5040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ЗНАКОМСТВО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 descr="D:\IGV26xCDAJ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27984" y="1052736"/>
            <a:ext cx="4240962" cy="3410955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119675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Здравствуйте, меня зовут…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Позвольте представиться.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Моё имя…</a:t>
            </a:r>
          </a:p>
          <a:p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Добрый день, а как Вас зовут?</a:t>
            </a:r>
            <a:endParaRPr lang="ru-RU" sz="20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ИЗВИНЕНИЕ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D:\291147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572000" y="908720"/>
            <a:ext cx="4104456" cy="288032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51520" y="912164"/>
            <a:ext cx="43204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Прошу меня извинить.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Простите.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Виноват.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Прошу прощения.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Извините меня.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Примите мои извинения.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 сердитесь, пожалуйста.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Извини, дружок.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Извините меня, пожалуйста.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Простите меня, пожалуйста.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Приношу свои извинения.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5486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                                            </a:t>
            </a:r>
            <a:r>
              <a:rPr lang="ru-RU" sz="28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ПРОСЬБА</a:t>
            </a:r>
            <a:endParaRPr lang="ru-RU" sz="2800" b="1" dirty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D:\fb50a25006372362ad9ea0108b416337.JP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067944" y="836712"/>
            <a:ext cx="4602088" cy="30251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836712"/>
            <a:ext cx="3600400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 сочтите за труд.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Будьте любезны.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Позвольте Вас побеспокоить.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Убедительно прошу Вас.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Огромная просьба к Вам.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Не будете ли так любезны?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Если вас не затруднит.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трудно ли вам?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сочтите за труд.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откажите в любезности.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Можно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мне … ?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Вам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нетрудно …?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Разрешите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Позвольте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ru-RU" sz="2000" b="1" dirty="0" smtClean="0">
              <a:solidFill>
                <a:schemeClr val="accent1"/>
              </a:solidFill>
              <a:latin typeface="Calibri" pitchFamily="34" charset="0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Не </a:t>
            </a:r>
            <a:r>
              <a:rPr lang="ru-RU" sz="2000" b="1" dirty="0">
                <a:solidFill>
                  <a:schemeClr val="accent1"/>
                </a:solidFill>
                <a:latin typeface="Calibri" pitchFamily="34" charset="0"/>
                <a:cs typeface="Calibri" pitchFamily="34" charset="0"/>
              </a:rPr>
              <a:t>в службу, а в дружбу.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F654"/>
      </a:hlink>
      <a:folHlink>
        <a:srgbClr val="85DFD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276</TotalTime>
  <Words>443</Words>
  <Application>Microsoft Office PowerPoint</Application>
  <PresentationFormat>Экран (4:3)</PresentationFormat>
  <Paragraphs>139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                 </vt:lpstr>
      <vt:lpstr>Слайд 2</vt:lpstr>
      <vt:lpstr>Стандартизированные речевые ситуации общения</vt:lpstr>
      <vt:lpstr>ПРИВЕТСТВИЕ</vt:lpstr>
      <vt:lpstr>ПРОЩАНИЕ</vt:lpstr>
      <vt:lpstr>БЛАГОДАРНОСТЬ</vt:lpstr>
      <vt:lpstr>ЗНАКОМСТВО</vt:lpstr>
      <vt:lpstr>ИЗВИНЕНИЕ</vt:lpstr>
      <vt:lpstr>                                            ПРОСЬБА</vt:lpstr>
      <vt:lpstr>                                       ПОЗДРАВЛЕНИЕ</vt:lpstr>
      <vt:lpstr>                                КОМПЛИМЕНТ</vt:lpstr>
      <vt:lpstr>                            РАЗГОВОР ПО ТЕЛЕФОНУ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ДПО (повышения квалификации) специалистов Центр профессионального образования Самарской области         Итоговая работа по курсу повышения квалификации ИОЧ ВБ «КУЛЬТУРА РЕЧИ»</dc:title>
  <dc:creator>Acer</dc:creator>
  <cp:lastModifiedBy>Acer</cp:lastModifiedBy>
  <cp:revision>33</cp:revision>
  <dcterms:created xsi:type="dcterms:W3CDTF">2013-04-07T14:32:49Z</dcterms:created>
  <dcterms:modified xsi:type="dcterms:W3CDTF">2014-07-07T06:13:22Z</dcterms:modified>
</cp:coreProperties>
</file>