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9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7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9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1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5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7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D2F35-6E2D-4D54-92A6-BAEEEF9A43C9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6CCE-F2C2-4D45-9EAF-910E1F3C0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8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927" y="290944"/>
            <a:ext cx="11430000" cy="6262255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«Игры и игрушки»</a:t>
            </a:r>
          </a:p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17ноября по 21 ноября 2014года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группа № 8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«Гномики»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Воспитатели: Купцова Татьяна Алексеевна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Меркулова Татьяна Владимировна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1149927"/>
            <a:ext cx="5534891" cy="43649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5" y="1149927"/>
            <a:ext cx="5562600" cy="4364976"/>
          </a:xfrm>
        </p:spPr>
      </p:pic>
    </p:spTree>
    <p:extLst>
      <p:ext uri="{BB962C8B-B14F-4D97-AF65-F5344CB8AC3E}">
        <p14:creationId xmlns:p14="http://schemas.microsoft.com/office/powerpoint/2010/main" val="3012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143"/>
            <a:ext cx="6172200" cy="46301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236" y="609600"/>
            <a:ext cx="4738255" cy="5749636"/>
          </a:xfrm>
        </p:spPr>
        <p:txBody>
          <a:bodyPr>
            <a:normAutofit/>
          </a:bodyPr>
          <a:lstStyle/>
          <a:p>
            <a:pPr lvl="0"/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«Нарисуй свою любимую игрушку»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нравится девчонкам</a:t>
            </a:r>
          </a:p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Пирамидку рисовать,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радуги по ней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даже изучать.</a:t>
            </a:r>
          </a:p>
        </p:txBody>
      </p:sp>
    </p:spTree>
    <p:extLst>
      <p:ext uri="{BB962C8B-B14F-4D97-AF65-F5344CB8AC3E}">
        <p14:creationId xmlns:p14="http://schemas.microsoft.com/office/powerpoint/2010/main" val="1252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163782"/>
            <a:ext cx="5354781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5" y="1163782"/>
            <a:ext cx="5368636" cy="4724399"/>
          </a:xfrm>
        </p:spPr>
      </p:pic>
    </p:spTree>
    <p:extLst>
      <p:ext uri="{BB962C8B-B14F-4D97-AF65-F5344CB8AC3E}">
        <p14:creationId xmlns:p14="http://schemas.microsoft.com/office/powerpoint/2010/main" val="21908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181" y="554183"/>
            <a:ext cx="6068291" cy="46135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52400"/>
            <a:ext cx="5153891" cy="64146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Нет, напрасно мы решили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Прокатить кота в машине: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 кататься не привык –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Опрокинул грузовик.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2202873"/>
            <a:ext cx="5555671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109143"/>
            <a:ext cx="6172200" cy="46301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88817"/>
            <a:ext cx="4641273" cy="6033655"/>
          </a:xfrm>
        </p:spPr>
        <p:txBody>
          <a:bodyPr>
            <a:normAutofit/>
          </a:bodyPr>
          <a:lstStyle/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«Неваляшка»</a:t>
            </a:r>
          </a:p>
          <a:p>
            <a:endParaRPr lang="ru-RU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куклу- неваляшку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укладываю спать: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хотела сказку,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она решила встать.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7" y="630381"/>
            <a:ext cx="6773286" cy="5437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630382"/>
            <a:ext cx="4668982" cy="381158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 с родителями.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1.Оформление выставки   игрушек- самоделок изготовленных детьми вместе с родителями.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2.Оформление папки- передвижки «Учим детей играть»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364" y="277091"/>
            <a:ext cx="11499271" cy="6262254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проведения: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внимания родителей к значению детской игры; определение ее преобладающего места в совместной деятельности детей и взрослых в дошкольном учреждении и семье.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проведения: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1.Развивать интерес детей к различным видам игр, поддерживать их свободную творческую самореализацию в игре с включением в нее продуктивной деятельности.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2.Проведение подвижных игр с учетом сезонного периода и возрастных особенностей детей дошкольного возраста.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3.Оптимально использовать имеющееся в группе игровое оборудование, пособия и материалы способствующие активизации игровой деятельности.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25" y="0"/>
            <a:ext cx="10837719" cy="208496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В детский сад мы пришли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И к игрушкам подошли: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-Здравствуйте игрушки,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Куклы и зверюшки,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Будем с вами мы играть,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И не будем мы скучать.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 «Поликлиника»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54" y="3187241"/>
            <a:ext cx="5098474" cy="3478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3" y="393122"/>
            <a:ext cx="2015836" cy="2015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428" y="477982"/>
            <a:ext cx="1846116" cy="1846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3" y="379628"/>
            <a:ext cx="2015836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 «Магазин»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1690688"/>
            <a:ext cx="6513341" cy="446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5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 «Парикмахерская»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1" y="1833612"/>
            <a:ext cx="5978768" cy="4271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42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Подвижная игра «Лохматый пес»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07" y="1355329"/>
            <a:ext cx="7920110" cy="5214283"/>
          </a:xfrm>
        </p:spPr>
      </p:pic>
    </p:spTree>
    <p:extLst>
      <p:ext uri="{BB962C8B-B14F-4D97-AF65-F5344CB8AC3E}">
        <p14:creationId xmlns:p14="http://schemas.microsoft.com/office/powerpoint/2010/main" val="1457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Подвижная игра «Гуси-гуси»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6" y="1743437"/>
            <a:ext cx="5181600" cy="40339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181" y="1891145"/>
            <a:ext cx="5424055" cy="3886200"/>
          </a:xfrm>
        </p:spPr>
      </p:pic>
    </p:spTree>
    <p:extLst>
      <p:ext uri="{BB962C8B-B14F-4D97-AF65-F5344CB8AC3E}">
        <p14:creationId xmlns:p14="http://schemas.microsoft.com/office/powerpoint/2010/main" val="14154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7" y="775855"/>
            <a:ext cx="6482339" cy="52647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964" y="637309"/>
            <a:ext cx="4682835" cy="5749636"/>
          </a:xfrm>
        </p:spPr>
        <p:txBody>
          <a:bodyPr>
            <a:normAutofit/>
          </a:bodyPr>
          <a:lstStyle/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Лепка « Пирамидка»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Пирамидку строю я,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Помогите мне, друзья.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Кольца разные берите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Друг на друга их кладите.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27" y="1427018"/>
            <a:ext cx="5216236" cy="4517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930" y="1427018"/>
            <a:ext cx="5618018" cy="4517376"/>
          </a:xfrm>
        </p:spPr>
      </p:pic>
    </p:spTree>
    <p:extLst>
      <p:ext uri="{BB962C8B-B14F-4D97-AF65-F5344CB8AC3E}">
        <p14:creationId xmlns:p14="http://schemas.microsoft.com/office/powerpoint/2010/main" val="2775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247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В детский сад мы пришли                                                       И к игрушкам подошли:                             -Здравствуйте игрушки,                                                        Куклы и зверюшки,                              Будем с вами мы играть,                                                          И не будем мы скучать.                                                                              Сюжетно-ролевая игра «Поликлиника»</vt:lpstr>
      <vt:lpstr>               Сюжетно-ролевая игра «Магазин»</vt:lpstr>
      <vt:lpstr>      Сюжетно-ролевая игра «Парикмахерская»</vt:lpstr>
      <vt:lpstr>            Подвижная игра «Лохматый пес»</vt:lpstr>
      <vt:lpstr>                Подвижная игра «Гуси-гуси»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Istrator</dc:creator>
  <cp:lastModifiedBy>Марина</cp:lastModifiedBy>
  <cp:revision>49</cp:revision>
  <dcterms:created xsi:type="dcterms:W3CDTF">2014-12-03T12:43:47Z</dcterms:created>
  <dcterms:modified xsi:type="dcterms:W3CDTF">2015-01-21T10:32:22Z</dcterms:modified>
</cp:coreProperties>
</file>