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735763" cy="98694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87" autoAdjust="0"/>
    <p:restoredTop sz="94713" autoAdjust="0"/>
  </p:normalViewPr>
  <p:slideViewPr>
    <p:cSldViewPr>
      <p:cViewPr varScale="1">
        <p:scale>
          <a:sx n="60" d="100"/>
          <a:sy n="60" d="100"/>
        </p:scale>
        <p:origin x="-108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04759-DE70-4198-8A7B-9CE7D171540E}" type="datetimeFigureOut">
              <a:rPr lang="ru-RU" smtClean="0"/>
              <a:pPr/>
              <a:t>06.12.2014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D5FC1-BDA4-4CBC-97F1-08A8DD981F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04759-DE70-4198-8A7B-9CE7D171540E}" type="datetimeFigureOut">
              <a:rPr lang="ru-RU" smtClean="0"/>
              <a:pPr/>
              <a:t>06.12.2014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D5FC1-BDA4-4CBC-97F1-08A8DD981F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04759-DE70-4198-8A7B-9CE7D171540E}" type="datetimeFigureOut">
              <a:rPr lang="ru-RU" smtClean="0"/>
              <a:pPr/>
              <a:t>06.12.2014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D5FC1-BDA4-4CBC-97F1-08A8DD981F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04759-DE70-4198-8A7B-9CE7D171540E}" type="datetimeFigureOut">
              <a:rPr lang="ru-RU" smtClean="0"/>
              <a:pPr/>
              <a:t>06.12.2014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D5FC1-BDA4-4CBC-97F1-08A8DD981F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04759-DE70-4198-8A7B-9CE7D171540E}" type="datetimeFigureOut">
              <a:rPr lang="ru-RU" smtClean="0"/>
              <a:pPr/>
              <a:t>06.12.2014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D5FC1-BDA4-4CBC-97F1-08A8DD981F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04759-DE70-4198-8A7B-9CE7D171540E}" type="datetimeFigureOut">
              <a:rPr lang="ru-RU" smtClean="0"/>
              <a:pPr/>
              <a:t>06.12.2014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D5FC1-BDA4-4CBC-97F1-08A8DD981F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04759-DE70-4198-8A7B-9CE7D171540E}" type="datetimeFigureOut">
              <a:rPr lang="ru-RU" smtClean="0"/>
              <a:pPr/>
              <a:t>06.12.2014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D5FC1-BDA4-4CBC-97F1-08A8DD981F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04759-DE70-4198-8A7B-9CE7D171540E}" type="datetimeFigureOut">
              <a:rPr lang="ru-RU" smtClean="0"/>
              <a:pPr/>
              <a:t>06.12.2014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D5FC1-BDA4-4CBC-97F1-08A8DD981F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04759-DE70-4198-8A7B-9CE7D171540E}" type="datetimeFigureOut">
              <a:rPr lang="ru-RU" smtClean="0"/>
              <a:pPr/>
              <a:t>06.12.2014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D5FC1-BDA4-4CBC-97F1-08A8DD981F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04759-DE70-4198-8A7B-9CE7D171540E}" type="datetimeFigureOut">
              <a:rPr lang="ru-RU" smtClean="0"/>
              <a:pPr/>
              <a:t>06.12.2014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D5FC1-BDA4-4CBC-97F1-08A8DD981F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04759-DE70-4198-8A7B-9CE7D171540E}" type="datetimeFigureOut">
              <a:rPr lang="ru-RU" smtClean="0"/>
              <a:pPr/>
              <a:t>06.12.2014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ECD5FC1-BDA4-4CBC-97F1-08A8DD981F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8304759-DE70-4198-8A7B-9CE7D171540E}" type="datetimeFigureOut">
              <a:rPr lang="ru-RU" smtClean="0"/>
              <a:pPr/>
              <a:t>06.12.2014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ECD5FC1-BDA4-4CBC-97F1-08A8DD981FE6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357166"/>
            <a:ext cx="7851648" cy="1828800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/>
              <a:t>НОД в средней группе с ИКТ «В гостях у Белого мишки»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2800" dirty="0" smtClean="0"/>
              <a:t>Воспитатель МБДОУ № </a:t>
            </a:r>
            <a:r>
              <a:rPr lang="ru-RU" sz="2800" smtClean="0"/>
              <a:t>74  Никитина М.А.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2357430"/>
            <a:ext cx="5643602" cy="423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548680"/>
            <a:ext cx="7851648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Загадки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038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268760"/>
            <a:ext cx="3600400" cy="25786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38336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7824" y="4005064"/>
            <a:ext cx="3458716" cy="26664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3350031_249px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8064" y="1268760"/>
            <a:ext cx="3536439" cy="25656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519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Белый медведь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 descr="eisbaer_b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1556792"/>
            <a:ext cx="6570789" cy="49737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28338_ORIGINAL_1269933233.jp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340768"/>
            <a:ext cx="4248472" cy="34563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eisbaer_bi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3140968"/>
            <a:ext cx="4296086" cy="35574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908720"/>
            <a:ext cx="7851648" cy="86409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Морж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tihookeanskiy_morz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1988840"/>
            <a:ext cx="6144768" cy="45018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908720"/>
            <a:ext cx="7851648" cy="864096"/>
          </a:xfrm>
        </p:spPr>
        <p:txBody>
          <a:bodyPr/>
          <a:lstStyle/>
          <a:p>
            <a:pPr algn="ctr"/>
            <a:r>
              <a:rPr lang="ru-RU" dirty="0" smtClean="0"/>
              <a:t>Северный олень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14936_104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1916832"/>
            <a:ext cx="5715000" cy="46840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908720"/>
            <a:ext cx="7851648" cy="792088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«Найди и назови лишнюю картинку»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038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1772816"/>
            <a:ext cx="3386336" cy="26188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38336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772816"/>
            <a:ext cx="3600400" cy="2592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3350031_249px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576" y="4437112"/>
            <a:ext cx="3384376" cy="23042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73156136_3818013_afrikanskii_lev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4008" y="4437112"/>
            <a:ext cx="3600400" cy="23309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45719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«Отгадай по описанию»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0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412776"/>
            <a:ext cx="3600400" cy="2520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olen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83768" y="4005064"/>
            <a:ext cx="3600400" cy="27603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3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1412776"/>
            <a:ext cx="3614936" cy="2520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257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До свидания!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5576cadcfb6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1700808"/>
            <a:ext cx="6892100" cy="47023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173</TotalTime>
  <Words>34</Words>
  <Application>Microsoft Office PowerPoint</Application>
  <PresentationFormat>Экран (4:3)</PresentationFormat>
  <Paragraphs>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Поток</vt:lpstr>
      <vt:lpstr>НОД в средней группе с ИКТ «В гостях у Белого мишки» Воспитатель МБДОУ № 74  Никитина М.А.</vt:lpstr>
      <vt:lpstr>Загадки</vt:lpstr>
      <vt:lpstr>Белый медведь</vt:lpstr>
      <vt:lpstr>Слайд 4</vt:lpstr>
      <vt:lpstr>Морж</vt:lpstr>
      <vt:lpstr>Северный олень</vt:lpstr>
      <vt:lpstr>«Найди и назови лишнюю картинку»</vt:lpstr>
      <vt:lpstr>«Отгадай по описанию»</vt:lpstr>
      <vt:lpstr>До свидания!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Андрей</dc:creator>
  <cp:lastModifiedBy>дом</cp:lastModifiedBy>
  <cp:revision>18</cp:revision>
  <dcterms:created xsi:type="dcterms:W3CDTF">2014-01-10T15:24:38Z</dcterms:created>
  <dcterms:modified xsi:type="dcterms:W3CDTF">2014-12-06T20:49:32Z</dcterms:modified>
</cp:coreProperties>
</file>