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&amp;uinfo=ww-1349-wh-673-fw-1124-fh-467-pd-1&amp;p=1&amp;text=%D0%BF%D1%80%D0%B5%D0%B2%D1%80%D0%B0%D1%89%D0%B5%D0%BD%D0%B8%D0%B5%20%D0%B2%D0%BE%D0%B4%D1%8B%20%D0%BA%D0%B0%D1%80%D1%82%D0%B8%D0%BD%D0%BA%D0%B8&amp;noreask=1&amp;pos=45&amp;rpt=simage&amp;lr=47&amp;img_url=http://s46.radikal.ru/i113/1007/95/9645f0c57432.jp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0476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77" y="404664"/>
            <a:ext cx="59547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s57.radikal.ru/i157/1112/2d/94f7a48ca463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93148"/>
            <a:ext cx="4968552" cy="26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5301208"/>
            <a:ext cx="4572000" cy="12629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Выполнила: 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Воспитатель старшей группы  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r"/>
            <a:r>
              <a:rPr lang="ru-RU" dirty="0">
                <a:latin typeface="Times New Roman"/>
                <a:ea typeface="Calibri"/>
              </a:rPr>
              <a:t>Тюрина О.Н.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5632" y="6153236"/>
            <a:ext cx="171636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Арзамас, 2014г.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36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561662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Актуальность проекта.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Известно, что существенной стороной подготовки ребенка к школе является воспитание у него внутренней потребности в знаниях, проявляющихся в познавательном интересе. Дошкольный возраст является тем самоценным этапом развития познавательной активности ребенка, под которым понимается поиск знаний, приобретение этих знаний самостоятельно или совместно со взрослым.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Каждый дошкольник – маленький исследователь, который с радостью и удивлением открывает для себя мир. Он стремится к активной деятельности.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Как поощрять детскую любознательность, утолять жажду познания маленьких «почемучек»? Это можно сделать в детском саду, создав комфортные условия для детского экспериментирования. Детское экспериментирование – это познание свойств и связей объектов разными способами действий, что способствует развитию мышления и других сторон личности ребенка.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В работах многих отечественных педагогов говорится о необходимости включения дошкольников в осмысленную деятельность, в процессе которой они сами смогли бы обнаруживать всё новые и новые свойства предметов, их сходства и различия, о предоставлении им возможности приобретать знания самостоятельно. Об этом упоминают в своих трудах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Г.М.Лямина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А.П.Усова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Е.А.Панько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 др. По мнению академика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Н.Н.Поддьякова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«…в деятельности экспериментирования ребенок выступает как своеобразный исследователь, самостоятельно воздействующий различными способами на окружающие его предметы и явления с целью более полного их познания и освоения».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Не менее важным является вопрос о содержании экспериментирования, т.е. что может и должен увидеть ребенок, с какими объектами и  явлениями он должен познакомиться. Проблема моего проекта состоит в том, чтобы изучить, как экспериментальная деятельность воздействует на развитие познавательности ребенка, какие методы и формы работы являются более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эффективными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59547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7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656"/>
            <a:ext cx="8136904" cy="634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Цель проекта: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развивать познавательную активность дошкольников путем формирования естественнонаучных представлений в процессе опытно - экспериментальной деятельности.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Методические задачи проекта: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познакомить детей со свойствами воды;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формировать представления детей о воде,  её значении для всего живого;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учить различать состояния воды: вода - лед – пар;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развивать интерес к объектам природы и любознательность в процессе экспериментирования;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формировать навыки мыслительных действий, умение анализировать, делать выводы;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воспитывать бережное отношение к воде, любовь к природе.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повысить воспитательную компетентность родителей в экологическом воспитании дошкольников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Первое вещество, с которым с удовольствием знакомится ребенок, это вода. Она дает ребенку приятные ощущения, развивает различные рецепторы и предоставляет практически неограниченные возможности познавать мир и себя в нем. Игры с водой -  один из самых приятных способов обучения, поэтому  я решила изучить проблему проекта через организацию экспериментальной деятельности с водой.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49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3" y="1772816"/>
            <a:ext cx="8382801" cy="455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3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8784975" cy="59492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>
                <a:latin typeface="Times New Roman"/>
                <a:ea typeface="Calibri"/>
                <a:cs typeface="Times New Roman"/>
              </a:rPr>
              <a:t>НОД: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>
                <a:latin typeface="Times New Roman"/>
                <a:ea typeface="Calibri"/>
                <a:cs typeface="Times New Roman"/>
              </a:rPr>
              <a:t>НОД  по  экологическому  воспитанию «Эта  волшебница - вода»  Цель: Развивать  умения  через  экспериментальную  деятельность. Познавать  свойства  воды. Прививать  бережное  отношение  и  использование  воды.                   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>
                <a:latin typeface="Times New Roman"/>
                <a:ea typeface="Calibri"/>
                <a:cs typeface="Times New Roman"/>
              </a:rPr>
              <a:t>НОД по познавательному развитию «Удивительные свойства воды».   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>
                <a:latin typeface="Times New Roman"/>
                <a:ea typeface="Calibri"/>
                <a:cs typeface="Times New Roman"/>
              </a:rPr>
              <a:t>Беседы:</a:t>
            </a:r>
            <a:r>
              <a:rPr lang="ru-RU" sz="5600" dirty="0">
                <a:latin typeface="Times New Roman"/>
                <a:ea typeface="Calibri"/>
                <a:cs typeface="Times New Roman"/>
              </a:rPr>
              <a:t> Беседа «Вода нужна всем», «Вода источник </a:t>
            </a:r>
            <a:r>
              <a:rPr lang="ru-RU" sz="5600" dirty="0" smtClean="0">
                <a:latin typeface="Times New Roman"/>
                <a:ea typeface="Calibri"/>
                <a:cs typeface="Times New Roman"/>
              </a:rPr>
              <a:t>жизни».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 smtClean="0">
                <a:latin typeface="Times New Roman"/>
                <a:ea typeface="Calibri"/>
                <a:cs typeface="Times New Roman"/>
              </a:rPr>
              <a:t>Экологическая </a:t>
            </a:r>
            <a:r>
              <a:rPr lang="ru-RU" sz="5600" b="1" dirty="0">
                <a:latin typeface="Times New Roman"/>
                <a:ea typeface="Calibri"/>
                <a:cs typeface="Times New Roman"/>
              </a:rPr>
              <a:t>акция «Сохраним воду - чистой</a:t>
            </a:r>
            <a:r>
              <a:rPr lang="ru-RU" sz="5600" b="1" dirty="0" smtClean="0">
                <a:latin typeface="Times New Roman"/>
                <a:ea typeface="Calibri"/>
                <a:cs typeface="Times New Roman"/>
              </a:rPr>
              <a:t>». </a:t>
            </a:r>
            <a:r>
              <a:rPr lang="ru-RU" sz="5600" dirty="0" smtClean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5600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5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5600" dirty="0">
                <a:latin typeface="Times New Roman"/>
                <a:ea typeface="Calibri"/>
                <a:cs typeface="Times New Roman"/>
              </a:rPr>
              <a:t>Закрепить знания о значении воды в нашей жизни. Воспитание экологической культуры у детей. 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>
                <a:latin typeface="Times New Roman"/>
                <a:ea typeface="Calibri"/>
                <a:cs typeface="Times New Roman"/>
              </a:rPr>
              <a:t>Использование художественной литературы:</a:t>
            </a:r>
            <a:r>
              <a:rPr lang="ru-RU" sz="5600" dirty="0">
                <a:latin typeface="Times New Roman"/>
                <a:ea typeface="Calibri"/>
                <a:cs typeface="Times New Roman"/>
              </a:rPr>
              <a:t>  Чтение стихов и сказок о воде И.Ф. Тютчев «Весенние воды», И.А. Бунин «Бушует полая вода» «Сказка о дожде», Экологическая сказка «Королева вода».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>
                <a:latin typeface="Times New Roman"/>
                <a:ea typeface="Calibri"/>
                <a:cs typeface="Times New Roman"/>
              </a:rPr>
              <a:t>Использование интернет технологий: </a:t>
            </a:r>
            <a:r>
              <a:rPr lang="ru-RU" sz="5600" dirty="0">
                <a:latin typeface="Times New Roman"/>
                <a:ea typeface="Calibri"/>
                <a:cs typeface="Times New Roman"/>
              </a:rPr>
              <a:t>использование презентаций «Волшебница вода», «Вода и ее свойства».</a:t>
            </a:r>
            <a:r>
              <a:rPr lang="ru-RU" sz="5600" b="1" dirty="0">
                <a:latin typeface="Times New Roman"/>
                <a:ea typeface="Calibri"/>
                <a:cs typeface="Times New Roman"/>
              </a:rPr>
              <a:t> 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>
                <a:latin typeface="Times New Roman"/>
                <a:ea typeface="Calibri"/>
                <a:cs typeface="Times New Roman"/>
              </a:rPr>
              <a:t>Использование музыкальных произведений:</a:t>
            </a:r>
            <a:r>
              <a:rPr lang="ru-RU" sz="5600" dirty="0">
                <a:latin typeface="Times New Roman"/>
                <a:ea typeface="Calibri"/>
                <a:cs typeface="Times New Roman"/>
              </a:rPr>
              <a:t> использование записи  «Шум моря».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>
                <a:latin typeface="Times New Roman"/>
                <a:ea typeface="Calibri"/>
                <a:cs typeface="Times New Roman"/>
              </a:rPr>
              <a:t>Игровая  деятельность: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>
                <a:latin typeface="Times New Roman"/>
                <a:ea typeface="Calibri"/>
                <a:cs typeface="Times New Roman"/>
              </a:rPr>
              <a:t>Дидактические  игры - « Какая  бывает  вода?», «Живые  слова». Цель: Развивать  логическое  мышление, сообразительность.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>
                <a:latin typeface="Times New Roman"/>
                <a:ea typeface="Calibri"/>
                <a:cs typeface="Times New Roman"/>
              </a:rPr>
              <a:t>Сюжетно – ролевые  игры - «Спасатели», «На  корабле», «Магазин».  Цель: Закрепить  умение  планировать  и  обсуждать  свои  действия  в  игре.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>
                <a:latin typeface="Times New Roman"/>
                <a:ea typeface="Calibri"/>
                <a:cs typeface="Times New Roman"/>
              </a:rPr>
              <a:t>Подвижные  игры – «Ручеёк», «Море  волнуется  раз…», «Водяной», «Ходят  капельки  по  кругу», «Караси  и  щука», «Рыбак  и  рыбка».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Формы работы с детьми: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1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4176465" cy="53285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Программное содержание.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показать значение воды в жизни живой природы;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рассказать о том, какой путь проходит вода, прежде чем попадет в наши дома;   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формировать привычку бережно и разумно использовать воду.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закрепить знания о воде и о том, как человек ее использует.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Материал: Глобус, звуки воды (аудиозапись), трехлитровая банка с водой, два стакана (один с чистой водой, другой с грязной). Лейка, солнце и цветы бумажные, яблоко, соль поваренная и морская, поднос и стаканчики с простой и морской водой.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Приложение 1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r>
              <a:rPr lang="ru-RU" sz="3200" b="1" dirty="0">
                <a:latin typeface="Times New Roman"/>
                <a:ea typeface="Calibri"/>
                <a:cs typeface="Times New Roman"/>
              </a:rPr>
              <a:t>Беседа «Вода – источник жизни». 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79" y="3876762"/>
            <a:ext cx="4685656" cy="300665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79" y="3429000"/>
            <a:ext cx="4680519" cy="2808312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78" y="1268760"/>
            <a:ext cx="4680520" cy="2608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74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Приложение №2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Конспект занятие экологическому воспитанию «Волшебница вода».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518457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фото детей 16дс\IMG_00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410445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0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2664296" cy="48965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Поделиться знаниями с другими детьми, привлечь их к активным действиям по охране и экономному использованию воды.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Приложение №3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latin typeface="Times New Roman"/>
                <a:ea typeface="Calibri"/>
                <a:cs typeface="Times New Roman"/>
              </a:rPr>
              <a:t>Экологическая акция «Сохраним воду - чистой».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5" name="Рисунок 4" descr="F:\фото детей 16дс\IMG_00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2936"/>
            <a:ext cx="5688632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11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2527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Приложение №4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Конспект занятие по познавательному развитию «Удивительные свойства воды».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5283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73330" y="1371782"/>
            <a:ext cx="3248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Опыт 1 « Вода не имеет вкуса»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 descr="F:\фото детей 16дс\IMG_00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74" y="1799675"/>
            <a:ext cx="2367322" cy="1929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69148" y="3732007"/>
            <a:ext cx="2777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Опыт 2: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Вода не имеет запаха»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 descr="F:\фото детей 16дс\IMG_009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09120"/>
            <a:ext cx="2304256" cy="180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фото детей 16дс\IMG_009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99" y="1799675"/>
            <a:ext cx="2754189" cy="19297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497781" y="3748232"/>
            <a:ext cx="2646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Опыт 3 </a:t>
            </a:r>
            <a:endParaRPr lang="ru-RU" u="sng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Вода без цвета, прозрачная».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F:\фото детей 16дс\IMG_01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88" y="4709752"/>
            <a:ext cx="2373019" cy="1908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548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</TotalTime>
  <Words>816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 с детьми:  </vt:lpstr>
      <vt:lpstr>Приложение 1 Беседа «Вода – источник жизни».  </vt:lpstr>
      <vt:lpstr>Приложение №2 Конспект занятие экологическому воспитанию «Волшебница вода».  </vt:lpstr>
      <vt:lpstr>Приложение №3 Экологическая акция «Сохраним воду - чистой». </vt:lpstr>
      <vt:lpstr>Приложение №4 Конспект занятие по познавательному развитию «Удивительные свойства воды».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Глеб Тюрин</dc:creator>
  <cp:lastModifiedBy>User</cp:lastModifiedBy>
  <cp:revision>8</cp:revision>
  <dcterms:created xsi:type="dcterms:W3CDTF">2014-12-06T19:19:41Z</dcterms:created>
  <dcterms:modified xsi:type="dcterms:W3CDTF">2014-12-06T20:43:31Z</dcterms:modified>
</cp:coreProperties>
</file>