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6F8BCF-2CD4-4553-8725-B497B350F4E6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AD74D1-38E4-4BE7-926D-15E1611C2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«Дикие животные»</a:t>
            </a:r>
            <a:br>
              <a:rPr lang="ru-RU" dirty="0" smtClean="0"/>
            </a:br>
            <a:r>
              <a:rPr lang="ru-RU" sz="2800" dirty="0" smtClean="0"/>
              <a:t>воспитатель МБДОУ № </a:t>
            </a:r>
            <a:r>
              <a:rPr lang="ru-RU" sz="2800" dirty="0" smtClean="0"/>
              <a:t>74 г.о.Самара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Никитина М.А.</a:t>
            </a:r>
            <a:endParaRPr lang="ru-RU" sz="2800" dirty="0"/>
          </a:p>
        </p:txBody>
      </p:sp>
      <p:pic>
        <p:nvPicPr>
          <p:cNvPr id="6" name="Рисунок 5" descr="1237811754_dikie-zhivotnye-lesa-ofis-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786058"/>
            <a:ext cx="5076825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otto.net.ua-43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267200" cy="2952328"/>
          </a:xfrm>
          <a:prstGeom prst="rect">
            <a:avLst/>
          </a:prstGeom>
        </p:spPr>
      </p:pic>
      <p:pic>
        <p:nvPicPr>
          <p:cNvPr id="5" name="Рисунок 4" descr="1248934261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327684" cy="2952328"/>
          </a:xfrm>
          <a:prstGeom prst="rect">
            <a:avLst/>
          </a:prstGeom>
        </p:spPr>
      </p:pic>
      <p:pic>
        <p:nvPicPr>
          <p:cNvPr id="6" name="Рисунок 5" descr="0_7da7f_f48eb4ef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4248472" cy="2846070"/>
          </a:xfrm>
          <a:prstGeom prst="rect">
            <a:avLst/>
          </a:prstGeom>
        </p:spPr>
      </p:pic>
      <p:pic>
        <p:nvPicPr>
          <p:cNvPr id="7" name="Рисунок 6" descr="zajac_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4320480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72165465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052736"/>
            <a:ext cx="4680520" cy="3888430"/>
          </a:xfrm>
          <a:prstGeom prst="rect">
            <a:avLst/>
          </a:prstGeom>
        </p:spPr>
      </p:pic>
      <p:pic>
        <p:nvPicPr>
          <p:cNvPr id="5" name="Рисунок 4" descr="img_14425029_34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395986" cy="39776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003032" cy="56483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832101856cc50e5b575c7d731b55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47"/>
            <a:ext cx="4398264" cy="3024325"/>
          </a:xfrm>
          <a:prstGeom prst="rect">
            <a:avLst/>
          </a:prstGeom>
        </p:spPr>
      </p:pic>
      <p:pic>
        <p:nvPicPr>
          <p:cNvPr id="5" name="Рисунок 4" descr="nastol.com.ua-46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960440" cy="3024336"/>
          </a:xfrm>
          <a:prstGeom prst="rect">
            <a:avLst/>
          </a:prstGeom>
        </p:spPr>
      </p:pic>
      <p:pic>
        <p:nvPicPr>
          <p:cNvPr id="6" name="Рисунок 5" descr="25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4392488" cy="2639568"/>
          </a:xfrm>
          <a:prstGeom prst="rect">
            <a:avLst/>
          </a:prstGeom>
        </p:spPr>
      </p:pic>
      <p:pic>
        <p:nvPicPr>
          <p:cNvPr id="7" name="Рисунок 6" descr="18702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960440" cy="26619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«Найди лишнюю картинку»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72165465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333875" cy="2705576"/>
          </a:xfrm>
          <a:prstGeom prst="rect">
            <a:avLst/>
          </a:prstGeom>
        </p:spPr>
      </p:pic>
      <p:pic>
        <p:nvPicPr>
          <p:cNvPr id="5" name="Рисунок 4" descr="28338_ORIGINAL_1269933233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320480" cy="2592288"/>
          </a:xfrm>
          <a:prstGeom prst="rect">
            <a:avLst/>
          </a:prstGeom>
        </p:spPr>
      </p:pic>
      <p:pic>
        <p:nvPicPr>
          <p:cNvPr id="6" name="Рисунок 5" descr="9bc4fb56bc3fe0f4a99707bb46a9ed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4320480" cy="2808312"/>
          </a:xfrm>
          <a:prstGeom prst="rect">
            <a:avLst/>
          </a:prstGeom>
        </p:spPr>
      </p:pic>
      <p:pic>
        <p:nvPicPr>
          <p:cNvPr id="7" name="Рисунок 6" descr="katz-694x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33056"/>
            <a:ext cx="4320480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3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«Отгадай по описанию»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bc4fb56bc3fe0f4a99707bb46a9e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32448" cy="2664296"/>
          </a:xfrm>
          <a:prstGeom prst="rect">
            <a:avLst/>
          </a:prstGeom>
        </p:spPr>
      </p:pic>
      <p:pic>
        <p:nvPicPr>
          <p:cNvPr id="5" name="Рисунок 4" descr="21876-1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4086225" cy="2592288"/>
          </a:xfrm>
          <a:prstGeom prst="rect">
            <a:avLst/>
          </a:prstGeom>
        </p:spPr>
      </p:pic>
      <p:pic>
        <p:nvPicPr>
          <p:cNvPr id="6" name="Рисунок 5" descr="1372165465_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4149080"/>
            <a:ext cx="4032448" cy="2539079"/>
          </a:xfrm>
          <a:prstGeom prst="rect">
            <a:avLst/>
          </a:prstGeom>
        </p:spPr>
      </p:pic>
      <p:pic>
        <p:nvPicPr>
          <p:cNvPr id="7" name="Рисунок 6" descr="28338_ORIGINAL_1269933233.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49080"/>
            <a:ext cx="4104456" cy="25649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</TotalTime>
  <Words>14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«Дикие животные» воспитатель МБДОУ № 74 г.о.Самара  Никитина М.А.</vt:lpstr>
      <vt:lpstr>Слайд 2</vt:lpstr>
      <vt:lpstr>Слайд 3</vt:lpstr>
      <vt:lpstr>Слайд 4</vt:lpstr>
      <vt:lpstr>Слайд 5</vt:lpstr>
      <vt:lpstr>«Найди лишнюю картинку»</vt:lpstr>
      <vt:lpstr>«Отгадай по описанию»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дом</cp:lastModifiedBy>
  <cp:revision>16</cp:revision>
  <dcterms:created xsi:type="dcterms:W3CDTF">2014-03-23T07:25:18Z</dcterms:created>
  <dcterms:modified xsi:type="dcterms:W3CDTF">2014-12-06T21:05:35Z</dcterms:modified>
</cp:coreProperties>
</file>