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69" r:id="rId2"/>
    <p:sldId id="271" r:id="rId3"/>
    <p:sldId id="270" r:id="rId4"/>
    <p:sldId id="276" r:id="rId5"/>
    <p:sldId id="259" r:id="rId6"/>
    <p:sldId id="262" r:id="rId7"/>
    <p:sldId id="260" r:id="rId8"/>
    <p:sldId id="263" r:id="rId9"/>
    <p:sldId id="272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BDA942-9BD9-4FA9-B68A-53B6A0C19231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F88F14-A489-45EC-B66C-4480D4F881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viewe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3" y="1052736"/>
            <a:ext cx="460851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Презентация                         « Знатоки Дорожных правил»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65313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Выполнила воспитатель  старшей группы Олейник С.В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МКДОУ </a:t>
            </a:r>
            <a:r>
              <a:rPr lang="ru-RU" sz="2000" b="1" i="1" dirty="0"/>
              <a:t>д</a:t>
            </a:r>
            <a:r>
              <a:rPr lang="ru-RU" sz="2000" b="1" i="1" dirty="0" smtClean="0"/>
              <a:t>етский сад№1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94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Продуктивная и художественно-речевая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53012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/>
              <a:t> </a:t>
            </a:r>
          </a:p>
          <a:p>
            <a:r>
              <a:rPr lang="ru-RU" sz="2000" dirty="0"/>
              <a:t>Рисование «Автобус едет по улице».                                                                                  Аппликация «Дорожные знаки»                                                                    </a:t>
            </a:r>
            <a:r>
              <a:rPr lang="ru-RU" sz="2000" dirty="0" smtClean="0"/>
              <a:t>                             Лепка </a:t>
            </a:r>
            <a:r>
              <a:rPr lang="ru-RU" sz="2000" dirty="0"/>
              <a:t>«Светофор».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Д/игра «Дорисуй знак», , «Найди нужный знак», «Правила поведения», «Не ошибись»(классификация транспорта»)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Чтение литературных произведений: Волков С. «Как пройти через дорогу? », «Пешеходы и машины», «Едут, едут пассажиры», Калинина Н. «Как ребята улицу переходили», Носов Н. «Автомобиль», Ильин М. «Машины».                                                                                                      Подвижные игры «Воробушки и автомобиль», «Поезд», «Автомобили».,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24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      Аппликация «Дорожные знаки»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IMG_20140326_15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1642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G_20140326_155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67" y="2276872"/>
            <a:ext cx="460851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7413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Работа с родителями.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Консультация «ПДД – основа безопасности», , «Памятка для родителей по обучению детей безопасному поведению на дороге»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Анкетирование родителей «Я и мой ребёнок на улицах города»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Проведение бесед по теме «Будьте осторожны на дороге!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0"/>
            <a:ext cx="9144001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/>
              <a:t>Третий этап: </a:t>
            </a:r>
            <a:r>
              <a:rPr lang="ru-RU" sz="3600" dirty="0" smtClean="0"/>
              <a:t>заключительный</a:t>
            </a:r>
            <a:r>
              <a:rPr lang="ru-RU" sz="3600" dirty="0"/>
              <a:t>.                                                                           Развлечение «Маша и Медведь знакомятся с правилами дорожного движения»</a:t>
            </a:r>
          </a:p>
          <a:p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7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3861048"/>
            <a:ext cx="3960440" cy="864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3999" cy="6872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</a:t>
            </a:r>
            <a:r>
              <a:rPr lang="ru-RU" sz="3200" dirty="0" smtClean="0"/>
              <a:t>Тип </a:t>
            </a:r>
            <a:r>
              <a:rPr lang="ru-RU" sz="3200" dirty="0"/>
              <a:t>проекта: краткосрочный.</a:t>
            </a:r>
          </a:p>
          <a:p>
            <a:endParaRPr lang="ru-RU" sz="3200" dirty="0"/>
          </a:p>
          <a:p>
            <a:r>
              <a:rPr lang="ru-RU" sz="3200" dirty="0" smtClean="0"/>
              <a:t>                                                                                                                                          Сроки </a:t>
            </a:r>
            <a:r>
              <a:rPr lang="ru-RU" sz="3200" dirty="0"/>
              <a:t>проекта: 3 недели</a:t>
            </a:r>
          </a:p>
          <a:p>
            <a:endParaRPr lang="ru-RU" sz="3200" dirty="0"/>
          </a:p>
          <a:p>
            <a:r>
              <a:rPr lang="ru-RU" sz="3200" dirty="0" smtClean="0"/>
              <a:t>                                                                                                                             Участники </a:t>
            </a:r>
            <a:r>
              <a:rPr lang="ru-RU" sz="3200" dirty="0"/>
              <a:t>проекта: дети 5- 6 лет, воспитатель, родители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6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viewe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45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   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усвоенные ребенком, впоследствии становятся нормой поведения, а их соблюдение - потребностью человека.</a:t>
            </a:r>
          </a:p>
          <a:p>
            <a:endParaRPr lang="ru-RU" dirty="0"/>
          </a:p>
          <a:p>
            <a:r>
              <a:rPr lang="ru-RU" dirty="0"/>
              <a:t>Знакомя детей с правилами дорожного движения, культурой поведения на улице, следует помнить, что эта работа тесно связана с развитием ориентировки в пространстве и предполагает формирование таких качеств личности, как внимание, ответственность за свое поведение, уверенность в своих действиях.</a:t>
            </a:r>
          </a:p>
          <a:p>
            <a:endParaRPr lang="ru-RU" dirty="0"/>
          </a:p>
          <a:p>
            <a:r>
              <a:rPr lang="ru-RU" dirty="0"/>
              <a:t>Вот почему с самого раннего возраста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дошкольные учреждения, а в дальнейшем, конечно же, школа и другие образовательные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480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Этапы реализации проекта: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Первый этап: подготовительный.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Подбор материала по Правилам дорожного движения.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Создание картотеки дидактических и подвижных игр по Правилам дорожного движения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Рассматривание рисунков, плакатов , фотографий о дорожных ситуациях.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78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1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/>
              <a:t>Второй этап:  основной.                                                             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Направления деятельности: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Работа с детьми:                                                                              Слушание рассказов о транспорте.</a:t>
            </a:r>
          </a:p>
          <a:p>
            <a:r>
              <a:rPr lang="ru-RU" dirty="0"/>
              <a:t> </a:t>
            </a:r>
            <a:r>
              <a:rPr lang="ru-RU" dirty="0" smtClean="0"/>
              <a:t>Викторина «Кто лучше знает правила движения?»</a:t>
            </a:r>
            <a:endParaRPr lang="ru-RU" dirty="0"/>
          </a:p>
          <a:p>
            <a:r>
              <a:rPr lang="ru-RU" dirty="0"/>
              <a:t>Настольные  дидактические игры: «Учим дорожные знаки», «Светофор</a:t>
            </a:r>
            <a:r>
              <a:rPr lang="ru-RU" dirty="0" smtClean="0"/>
              <a:t>», лото «Правила дорожного движения».</a:t>
            </a:r>
            <a:endParaRPr lang="ru-RU" dirty="0"/>
          </a:p>
          <a:p>
            <a:r>
              <a:rPr lang="ru-RU" dirty="0"/>
              <a:t>Обсуждение дорожных ситуаций по картинкам.</a:t>
            </a:r>
          </a:p>
          <a:p>
            <a:r>
              <a:rPr lang="ru-RU" dirty="0"/>
              <a:t> </a:t>
            </a:r>
            <a:r>
              <a:rPr lang="ru-RU" dirty="0" smtClean="0"/>
              <a:t>Отгадывание ребусов по правилам дорожного движения.</a:t>
            </a:r>
            <a:endParaRPr lang="ru-RU" dirty="0"/>
          </a:p>
          <a:p>
            <a:r>
              <a:rPr lang="ru-RU" dirty="0"/>
              <a:t>Целевая прогулка «Перекресток». Наблюдение за работой светофора, за движением  машин на перекрёстке.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798" y="0"/>
            <a:ext cx="9144000" cy="1484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Мы в экскурсию играем: правила мы изучаем.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84784"/>
            <a:ext cx="4536504" cy="4641379"/>
          </a:xfrm>
        </p:spPr>
      </p:pic>
      <p:pic>
        <p:nvPicPr>
          <p:cNvPr id="1026" name="Picture 2" descr="C:\Users\Admin\Desktop\DSC06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2" y="1484784"/>
            <a:ext cx="4608512" cy="4896544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33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7281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Весело мы играем                                                             Правила дорожного движения                                        Охотно изучаем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3074" name="Picture 2" descr="C:\Users\Admin\Desktop\DSC06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216"/>
            <a:ext cx="467897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SC06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68" y="2663908"/>
            <a:ext cx="4451532" cy="41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«Наши верные друзья-дорожные знаки»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IMG_20140403_100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5064"/>
            <a:ext cx="5256584" cy="49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IMG_20140403_100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2839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241</TotalTime>
  <Words>251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Презентация PowerPoint</vt:lpstr>
      <vt:lpstr>Презентация PowerPoint</vt:lpstr>
      <vt:lpstr>     Актуальность проекта</vt:lpstr>
      <vt:lpstr>Презентация PowerPoint</vt:lpstr>
      <vt:lpstr>Презентация PowerPoint</vt:lpstr>
      <vt:lpstr>Мы в экскурсию играем: правила мы изучаем.</vt:lpstr>
      <vt:lpstr>Презентация PowerPoint</vt:lpstr>
      <vt:lpstr>«Наши верные друзья-дорожные знаки»</vt:lpstr>
      <vt:lpstr>Продуктивная и художественно-речевая деятельность.</vt:lpstr>
      <vt:lpstr>      Аппликация «Дорожные знаки»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ПДД "Знатоки дорожных правил"</dc:title>
  <dc:creator>Admin</dc:creator>
  <cp:lastModifiedBy>Admin</cp:lastModifiedBy>
  <cp:revision>25</cp:revision>
  <dcterms:created xsi:type="dcterms:W3CDTF">2014-04-01T16:40:31Z</dcterms:created>
  <dcterms:modified xsi:type="dcterms:W3CDTF">2015-01-20T12:57:51Z</dcterms:modified>
</cp:coreProperties>
</file>