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6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3879-2070-4529-A9D0-16860EC3D328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491B-E00C-4831-84B5-680471CE0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991A-E204-4070-87A7-3BD4AE4DF43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A274-1853-4DBD-90E5-96A1D04E0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344B-0C87-43A5-901C-D735562A8CB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3E3F-C30C-40FF-8624-59F6EED3E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2B6A-7618-4B5E-AE49-505D8ACB88D1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B56D-756A-44A7-9D84-4C843D93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FCBE-804B-4BA8-8AAB-9DC8A86BAFF0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AD95-4984-477B-AC04-474A4CB6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DE93-B7EF-4B0E-A946-28CC528B367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03EB-F89C-4239-9857-421C8505F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D898-EBAD-49EB-B538-6E7D7557E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B3DA-3AFC-4CD9-AB12-946D88D3770F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838D-89D8-4EF4-A99F-25FF42F0FC5F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A6A64-EF81-4F20-A9E1-C7B49DD93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836B-F493-4001-891C-946E01B35A11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9605-5000-47A1-8FAF-2B630256A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F900-04E7-48F6-9780-0231BB943720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8BF3-6AB1-4BF7-860E-940484D8F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E18E-3264-4DBD-8BE4-6EAE7399AB9D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C347-6FE7-4D2D-B75D-C8C764258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E5BB99B-1C58-4458-865F-5C9AAC8B23C9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2C46DEC-B5E6-47E2-9156-80B9D710B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ransition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3%D1%85%D0%BE%D0%B2%D0%B8%D1%86%D1%8B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Овощи. Огурец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Автор: Педагог-психолог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Вахрина</a:t>
            </a:r>
            <a:r>
              <a:rPr lang="ru-RU" sz="1800" dirty="0" smtClean="0">
                <a:solidFill>
                  <a:schemeClr val="tx1"/>
                </a:solidFill>
              </a:rPr>
              <a:t> С.В.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 Петербург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2014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636912"/>
            <a:ext cx="8334404" cy="7780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smtClean="0"/>
              <a:t/>
            </a:r>
            <a:br>
              <a:rPr lang="ru-RU" sz="1800" smtClean="0"/>
            </a:br>
            <a:r>
              <a:rPr lang="ru-RU" smtClean="0"/>
              <a:t>Занятие на лексическую тему</a:t>
            </a:r>
            <a:endParaRPr lang="ru-RU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339975" y="404813"/>
            <a:ext cx="518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учреждение  </a:t>
            </a:r>
          </a:p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детский сад № 55 комбинированного вида </a:t>
            </a:r>
          </a:p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Колпинского района Санкт-Петербурга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4" descr="http://s46.radikal.ru/i112/1011/c1/965180949a9a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785813"/>
            <a:ext cx="4652962" cy="48101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43563" y="785813"/>
            <a:ext cx="2857500" cy="4857750"/>
          </a:xfrm>
        </p:spPr>
        <p:txBody>
          <a:bodyPr>
            <a:normAutofit lnSpcReduction="10000"/>
          </a:bodyPr>
          <a:lstStyle/>
          <a:p>
            <a:pPr fontAlgn="auto">
              <a:buFont typeface="Wingdings 2"/>
              <a:buNone/>
              <a:defRPr/>
            </a:pPr>
            <a:r>
              <a:rPr lang="ru-RU" sz="3200" dirty="0"/>
              <a:t>В городе </a:t>
            </a:r>
            <a:r>
              <a:rPr lang="ru-RU" sz="3200" dirty="0" err="1" smtClean="0">
                <a:solidFill>
                  <a:schemeClr val="tx1"/>
                </a:solidFill>
                <a:hlinkClick r:id="rId3" tooltip="Луховицы"/>
              </a:rPr>
              <a:t>Луховицы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/>
              <a:t>(Московская </a:t>
            </a:r>
            <a:r>
              <a:rPr lang="ru-RU" sz="3200" dirty="0"/>
              <a:t>область) установлен памятник «Огурцу-кормильцу»</a:t>
            </a:r>
          </a:p>
          <a:p>
            <a:pPr fontAlgn="auto"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photo-10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908050"/>
            <a:ext cx="318611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 descr="http://im2-tub-ru.yandex.net/i?id=53125938-51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989138"/>
            <a:ext cx="3748088" cy="3606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8715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z="4400" smtClean="0"/>
              <a:t>Я расскажу вам про такой знакомый всем овощ, как огурец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4" descr="http://www.antclub.org/files/pumpkin-symbol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357313"/>
            <a:ext cx="4278312" cy="38576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0688" y="714375"/>
            <a:ext cx="3265487" cy="4619625"/>
          </a:xfrm>
        </p:spPr>
        <p:txBody>
          <a:bodyPr>
            <a:normAutofit lnSpcReduction="10000"/>
          </a:bodyPr>
          <a:lstStyle/>
          <a:p>
            <a:pPr fontAlgn="auto">
              <a:buFont typeface="Wingdings 2"/>
              <a:buNone/>
              <a:defRPr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Огуре́ц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обыкнове́нный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посевно́й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  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однолетнее травянистое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растение семейства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Тыквенные</a:t>
            </a:r>
            <a:endParaRPr lang="ru-RU" sz="3000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 огурец происходит от слова «незрелый». Этот овощ, а точнее, как и арбуз – ягода, едят в незрелом виде.</a:t>
            </a:r>
            <a:endParaRPr lang="ru-RU" sz="2800"/>
          </a:p>
        </p:txBody>
      </p:sp>
      <p:pic>
        <p:nvPicPr>
          <p:cNvPr id="16386" name="Объект 6" descr="http://im1-tub-ru.yandex.net/i?id=29784323-40-72&amp;n=2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643063"/>
            <a:ext cx="3857625" cy="3714750"/>
          </a:xfrm>
        </p:spPr>
      </p:pic>
      <p:pic>
        <p:nvPicPr>
          <p:cNvPr id="16387" name="Объект 7" descr="&amp;Mcy;&amp;ncy;&amp;ocy;&amp;gcy;&amp;ocy; &amp;acy;&amp;rcy;&amp;bcy;&amp;ucy;&amp;zcy;&amp;ocy;&amp;vcy;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643063"/>
            <a:ext cx="3643313" cy="37147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4" descr="http://www.supersadovnik.ru/site_images/00000006/00027533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00125"/>
            <a:ext cx="4572000" cy="4572000"/>
          </a:xfrm>
        </p:spPr>
      </p:pic>
      <p:sp>
        <p:nvSpPr>
          <p:cNvPr id="17410" name="Текст 3"/>
          <p:cNvSpPr>
            <a:spLocks noGrp="1"/>
          </p:cNvSpPr>
          <p:nvPr>
            <p:ph type="body" idx="2"/>
          </p:nvPr>
        </p:nvSpPr>
        <p:spPr>
          <a:xfrm>
            <a:off x="5429250" y="785813"/>
            <a:ext cx="3336925" cy="4548187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Название этого растения на древнем языке созвучно с именем легендарного индийского князя, который имел шестьдесят тысяч детей, и связано с тем,  что у плода много семян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4" descr="http://www.udec.ru/images/ogurcy-3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785813"/>
            <a:ext cx="4889500" cy="5019675"/>
          </a:xfrm>
        </p:spPr>
      </p:pic>
      <p:sp>
        <p:nvSpPr>
          <p:cNvPr id="18434" name="Текст 3"/>
          <p:cNvSpPr>
            <a:spLocks noGrp="1"/>
          </p:cNvSpPr>
          <p:nvPr>
            <p:ph type="body" idx="2"/>
          </p:nvPr>
        </p:nvSpPr>
        <p:spPr>
          <a:xfrm>
            <a:off x="428625" y="642938"/>
            <a:ext cx="3048000" cy="5461000"/>
          </a:xfrm>
        </p:spPr>
        <p:txBody>
          <a:bodyPr/>
          <a:lstStyle/>
          <a:p>
            <a:r>
              <a:rPr lang="ru-RU" sz="2800" smtClean="0"/>
              <a:t>Огурец - это растение, представляющее собой лиану, которая хорошо стелется по земле и вьётся при наличии опоры. 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Из огурцов можно готовить разнообразные салаты, их можно жарить как кабачок. Огурцы солят, маринуют. А еще можно пить огуречный коктейль.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Содержимое 4" descr="I:\Огурцы\90530047_large_89731271_large_IMG_885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857375"/>
            <a:ext cx="3857625" cy="3929063"/>
          </a:xfrm>
        </p:spPr>
      </p:pic>
      <p:pic>
        <p:nvPicPr>
          <p:cNvPr id="19459" name="Содержимое 5" descr="I:\Огурцы\ay4B8TZWD0k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857375"/>
            <a:ext cx="4064000" cy="39290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900113" y="765175"/>
            <a:ext cx="76327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onstantia" pitchFamily="18" charset="0"/>
              </a:rPr>
              <a:t>Огурец появился в культуре более 6 тысяч лет назад. Родина огурца. как и дыни —Индия, подножие Гималаев, где он до сих пор растёт в естественных условиях</a:t>
            </a:r>
            <a:endParaRPr lang="en-US" sz="3600">
              <a:latin typeface="Constantia" pitchFamily="18" charset="0"/>
            </a:endParaRPr>
          </a:p>
          <a:p>
            <a:pPr algn="ctr"/>
            <a:endParaRPr lang="ru-RU" sz="3600">
              <a:latin typeface="Constantia" pitchFamily="18" charset="0"/>
            </a:endParaRPr>
          </a:p>
        </p:txBody>
      </p:sp>
      <p:pic>
        <p:nvPicPr>
          <p:cNvPr id="20485" name="Picture 5" descr="manali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573463"/>
            <a:ext cx="6408738" cy="2808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presentationml/2006/ole">
            <p:oleObj spid="_x0000_s21505" r:id="rId3" imgW="8230313" imgH="4572396" progId="Excel.Char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Состав огурца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266</TotalTime>
  <Words>107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на лексическую тему</dc:title>
  <cp:lastModifiedBy>user3000</cp:lastModifiedBy>
  <cp:revision>21</cp:revision>
  <dcterms:created xsi:type="dcterms:W3CDTF">2014-01-07T16:18:38Z</dcterms:created>
  <dcterms:modified xsi:type="dcterms:W3CDTF">2014-12-03T03:43:09Z</dcterms:modified>
</cp:coreProperties>
</file>