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F5C-05B7-4682-8D70-64182DFD3D74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F89F-E4DA-4B49-8CE4-16ADDDE7A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9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F5C-05B7-4682-8D70-64182DFD3D74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F89F-E4DA-4B49-8CE4-16ADDDE7A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8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F5C-05B7-4682-8D70-64182DFD3D74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F89F-E4DA-4B49-8CE4-16ADDDE7A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3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F5C-05B7-4682-8D70-64182DFD3D74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F89F-E4DA-4B49-8CE4-16ADDDE7A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3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F5C-05B7-4682-8D70-64182DFD3D74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F89F-E4DA-4B49-8CE4-16ADDDE7A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66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F5C-05B7-4682-8D70-64182DFD3D74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F89F-E4DA-4B49-8CE4-16ADDDE7A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2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F5C-05B7-4682-8D70-64182DFD3D74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F89F-E4DA-4B49-8CE4-16ADDDE7A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1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F5C-05B7-4682-8D70-64182DFD3D74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F89F-E4DA-4B49-8CE4-16ADDDE7A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8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F5C-05B7-4682-8D70-64182DFD3D74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F89F-E4DA-4B49-8CE4-16ADDDE7A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7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F5C-05B7-4682-8D70-64182DFD3D74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F89F-E4DA-4B49-8CE4-16ADDDE7A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0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F5C-05B7-4682-8D70-64182DFD3D74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F89F-E4DA-4B49-8CE4-16ADDDE7A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0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B1F5C-05B7-4682-8D70-64182DFD3D74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0F89F-E4DA-4B49-8CE4-16ADDDE7A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4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slide" Target="slide8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7231" y="1237402"/>
            <a:ext cx="63095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– ВИКТОРИНА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«Осень золотая»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2315" y="393305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Лебедева Елена Владимировна, воспитатель</a:t>
            </a:r>
          </a:p>
          <a:p>
            <a:pPr algn="ctr"/>
            <a:r>
              <a:rPr lang="ru-RU" dirty="0" smtClean="0"/>
              <a:t>ГБДОУ № 82 Фрунзенского района </a:t>
            </a:r>
          </a:p>
          <a:p>
            <a:pPr algn="ctr"/>
            <a:r>
              <a:rPr lang="ru-RU" dirty="0" smtClean="0"/>
              <a:t>Санкт - Петербурга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640904"/>
            <a:ext cx="7416824" cy="53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202849"/>
            <a:ext cx="76328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называются эти деревья?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1625397" cy="16253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24" y="2518471"/>
            <a:ext cx="1743075" cy="2619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48880"/>
            <a:ext cx="2249364" cy="22493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8" y="2436011"/>
            <a:ext cx="2492896" cy="24928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7664" y="530120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клён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49393" y="5799764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берёза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88224" y="4928907"/>
            <a:ext cx="53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дуб</a:t>
            </a:r>
            <a:endParaRPr lang="ru-RU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939224" y="5684894"/>
            <a:ext cx="521208" cy="642955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9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8 0.05717 C -0.01562 0.06227 -0.03368 0.05347 -0.02257 0.07291 C -0.0217 0.07453 -0.01892 0.07083 -0.01753 0.06944 C -0.0158 0.06805 -0.0151 0.0662 -0.01354 0.06458 C -0.0125 0.06342 -0.01111 0.0625 -0.0099 0.06134 C -0.00799 0.05787 -0.00573 0.05439 -0.00104 0.05231 C 0.00017 0.05301 0.00104 0.05509 0.00295 0.05463 C 0.00538 0.05439 0.00521 0.05 0.0066 0.04884 C 0.00764 0.04838 0.0092 0.04838 0.01042 0.04814 C 0.01823 0.05 0.01892 0.05509 0.02431 0.05879 C 0.03125 0.05208 0.02396 0.05115 0.03854 0.05393 C 0.04254 0.0574 0.04566 0.06111 0.04965 0.06458 C 0.05851 0.06273 0.05313 0.06458 0.05851 0.05393 C 0.05903 0.05277 0.06198 0.05277 0.06372 0.05231 C 0.07135 0.05578 0.07674 0.06018 0.08507 0.06296 C 0.08681 0.0625 0.08924 0.06227 0.09045 0.06134 C 0.09271 0.05995 0.09392 0.05185 0.09549 0.04884 C 0.09861 0.04977 0.10226 0.05023 0.10538 0.05139 C 0.11198 0.0537 0.11458 0.05902 0.12066 0.06203 C 0.12153 0.06041 0.12257 0.05879 0.12326 0.05717 C 0.12413 0.05439 0.12066 0.05 0.12465 0.04884 C 0.12917 0.04768 0.13403 0.05139 0.13837 0.05301 C 0.14427 0.05509 0.15017 0.05833 0.15504 0.06134 C 0.1592 0.05416 0.15903 0.04421 0.16892 0.03981 C 0.17604 0.04166 0.18455 0.04189 0.1901 0.0456 C 0.19844 0.05092 0.20747 0.05555 0.21736 0.05972 C 0.21892 0.05949 0.22135 0.05972 0.22222 0.05879 C 0.2283 0.05277 0.22118 0.04768 0.23229 0.04328 C 0.24462 0.04722 0.25295 0.05486 0.26667 0.05717 C 0.26701 0.05463 0.26754 0.05231 0.26806 0.04977 C 0.26823 0.04861 0.26754 0.04652 0.26927 0.04652 C 0.27257 0.04652 0.27535 0.04838 0.27795 0.04977 C 0.28212 0.05208 0.28941 0.05717 0.28941 0.05694 C 0.29149 0.05671 0.29445 0.05671 0.29583 0.05555 C 0.30451 0.04791 0.29358 0.04676 0.30608 0.04467 C 0.31458 0.04907 0.32344 0.05277 0.33247 0.05625 C 0.3401 0.05486 0.33906 0.05 0.34149 0.0456 C 0.34219 0.04421 0.34583 0.0449 0.34774 0.04467 C 0.35538 0.04953 0.3599 0.05301 0.36806 0.05625 C 0.37188 0.05602 0.37604 0.05671 0.37934 0.05555 C 0.38142 0.05486 0.38073 0.05277 0.38195 0.05139 C 0.38455 0.04838 0.38542 0.04814 0.38941 0.04652 C 0.40573 0.05 0.41754 0.0574 0.43142 0.06389 C 0.4401 0.05995 0.43663 0.05324 0.43906 0.04722 C 0.4434 0.04884 0.44826 0.05 0.45139 0.05231 C 0.45608 0.05532 0.46007 0.0581 0.46563 0.06041 C 0.47517 0.05926 0.47153 0.05879 0.47708 0.05393 C 0.47865 0.05 0.47865 0.04652 0.48229 0.04328 C 0.48542 0.04375 0.48906 0.04375 0.49219 0.04467 C 0.50087 0.04745 0.50538 0.05139 0.5151 0.05301 C 0.52118 0.05694 0.52188 0.05648 0.53038 0.05463 C 0.53507 0.04814 0.53351 0.04236 0.54427 0.03912 C 0.55295 0.04097 0.56042 0.04398 0.5684 0.04722 C 0.57379 0.04953 0.57552 0.05208 0.58125 0.05393 C 0.58368 0.0537 0.58646 0.05393 0.58872 0.05301 C 0.59653 0.05023 0.59288 0.04189 0.6026 0.03981 C 0.60504 0.04143 0.60781 0.04236 0.61024 0.04398 C 0.61771 0.04884 0.61024 0.04583 0.61927 0.05046 C 0.62153 0.05162 0.62656 0.05393 0.62656 0.0537 C 0.62917 0.05301 0.63229 0.05254 0.63438 0.05139 C 0.63542 0.05092 0.63507 0.04977 0.63559 0.04884 C 0.63872 0.04514 0.64184 0.04213 0.64705 0.03981 C 0.64965 0.04051 0.65243 0.04051 0.65469 0.04143 C 0.6566 0.04213 0.65712 0.04375 0.65851 0.04467 C 0.66493 0.04884 0.67101 0.05301 0.67865 0.05625 C 0.68455 0.05879 0.68455 0.06111 0.69149 0.06203 C 0.7026 0.05995 0.7007 0.04884 0.71042 0.04467 C 0.71198 0.0449 0.71406 0.0449 0.71528 0.0456 C 0.71701 0.04652 0.72188 0.05324 0.72309 0.05463 C 0.72465 0.05648 0.72813 0.05972 0.72813 0.05949 C 0.72951 0.0574 0.73108 0.05532 0.73212 0.05301 C 0.73264 0.05092 0.73056 0.04791 0.73316 0.04652 C 0.73507 0.04537 0.7375 0.04814 0.73976 0.04884 C 0.74358 0.05231 0.75382 0.06111 0.75382 0.06551 L 0.7342 0.05972 " pathEditMode="relative" rAng="0" ptsTypes="fffffffffffffffffffffffffffffffffffffffffffffffffffffffffffffffffffffffff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737" y="764704"/>
            <a:ext cx="51125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Молодец! Всё правильно!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1352616" cy="2275904"/>
          </a:xfrm>
          <a:prstGeom prst="rect">
            <a:avLst/>
          </a:prstGeom>
        </p:spPr>
      </p:pic>
      <p:sp>
        <p:nvSpPr>
          <p:cNvPr id="10" name="7-конечная звезда 9"/>
          <p:cNvSpPr/>
          <p:nvPr/>
        </p:nvSpPr>
        <p:spPr>
          <a:xfrm>
            <a:off x="3923928" y="2924944"/>
            <a:ext cx="3096344" cy="244827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 теперь нажми на Нюшу и она задаст тебе вопрос!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мой голос для презентации 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99792" y="3433192"/>
            <a:ext cx="609600" cy="609600"/>
          </a:xfrm>
          <a:prstGeom prst="rect">
            <a:avLst/>
          </a:prstGeom>
        </p:spPr>
      </p:pic>
      <p:sp>
        <p:nvSpPr>
          <p:cNvPr id="13" name="Пятиугольник 12"/>
          <p:cNvSpPr/>
          <p:nvPr/>
        </p:nvSpPr>
        <p:spPr>
          <a:xfrm>
            <a:off x="2330984" y="5373216"/>
            <a:ext cx="1448928" cy="65206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7" action="ppaction://hlinksldjump"/>
              </a:rPr>
              <a:t>Далее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3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9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2431101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40968"/>
            <a:ext cx="2736304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92696"/>
            <a:ext cx="2507017" cy="22103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33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5076056" y="2708920"/>
            <a:ext cx="3168352" cy="187220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Нажми на гномика, он подскажет!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764704"/>
            <a:ext cx="59046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 ошибся!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3121" y="3501008"/>
            <a:ext cx="1357434" cy="2410964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627784" y="1916832"/>
            <a:ext cx="2232248" cy="1980800"/>
          </a:xfrm>
          <a:prstGeom prst="wedgeRoundRectCallout">
            <a:avLst>
              <a:gd name="adj1" fmla="val -56281"/>
              <a:gd name="adj2" fmla="val 7568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 не фрукт и не овощ! У него есть шляпка и ножка!</a:t>
            </a: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3233970" y="5229200"/>
            <a:ext cx="1825352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perspectiveHeroicExtremeLef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hlinkClick r:id="rId5" action="ppaction://hlinksldjump"/>
              </a:rPr>
              <a:t>НАЗАД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8120"/>
            <a:ext cx="2952328" cy="2963883"/>
          </a:xfrm>
          <a:prstGeom prst="rect">
            <a:avLst/>
          </a:prstGeom>
        </p:spPr>
      </p:pic>
      <p:sp>
        <p:nvSpPr>
          <p:cNvPr id="8" name="Блок-схема: перфолента 7"/>
          <p:cNvSpPr/>
          <p:nvPr/>
        </p:nvSpPr>
        <p:spPr>
          <a:xfrm>
            <a:off x="827584" y="3802003"/>
            <a:ext cx="2736304" cy="2016224"/>
          </a:xfrm>
          <a:prstGeom prst="flowChartPunched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Жми на солнышко!</a:t>
            </a:r>
            <a:endParaRPr lang="ru-RU" sz="2400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716016" y="1700808"/>
            <a:ext cx="2880320" cy="2808312"/>
          </a:xfrm>
          <a:prstGeom prst="cloudCallout">
            <a:avLst>
              <a:gd name="adj1" fmla="val -90751"/>
              <a:gd name="adj2" fmla="val -1422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 Правильно!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4723454" y="4806216"/>
            <a:ext cx="2088232" cy="1042416"/>
          </a:xfrm>
          <a:prstGeom prst="bevel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ДАЛЕЕ</a:t>
            </a:r>
            <a:endParaRPr lang="ru-RU" sz="2000" b="1" i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8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1" y="3573016"/>
            <a:ext cx="1368152" cy="2302044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2167473" y="764704"/>
            <a:ext cx="5068823" cy="2317778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Нажми на Нюшу и помоги ей!</a:t>
            </a:r>
            <a:endParaRPr lang="ru-RU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 rot="20834080">
            <a:off x="3801728" y="3596909"/>
            <a:ext cx="559077" cy="62527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9398432">
            <a:off x="5712102" y="3697403"/>
            <a:ext cx="588090" cy="64237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20170190">
            <a:off x="4575199" y="5123522"/>
            <a:ext cx="707320" cy="60698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запись для презентации 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20284" y="4526917"/>
            <a:ext cx="609600" cy="609600"/>
          </a:xfrm>
          <a:prstGeom prst="rect">
            <a:avLst/>
          </a:prstGeom>
        </p:spPr>
      </p:pic>
      <p:sp>
        <p:nvSpPr>
          <p:cNvPr id="11" name="Лента лицом вниз 10"/>
          <p:cNvSpPr/>
          <p:nvPr/>
        </p:nvSpPr>
        <p:spPr>
          <a:xfrm>
            <a:off x="6516216" y="4653136"/>
            <a:ext cx="2160240" cy="773878"/>
          </a:xfrm>
          <a:prstGeom prst="ribbon">
            <a:avLst/>
          </a:prstGeom>
          <a:solidFill>
            <a:srgbClr val="7030A0"/>
          </a:solidFill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ДАЛЕЕ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57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8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6642314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Ребята! Выберите то, что нужно Нюше для прогулки!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1656184" cy="16031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83295"/>
            <a:ext cx="1872208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000" y="4024074"/>
            <a:ext cx="2205339" cy="22053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846363"/>
            <a:ext cx="1732858" cy="12305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16" y="4221088"/>
            <a:ext cx="1802859" cy="10569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04864"/>
            <a:ext cx="1803475" cy="1588382"/>
          </a:xfrm>
          <a:prstGeom prst="rect">
            <a:avLst/>
          </a:prstGeom>
        </p:spPr>
      </p:pic>
      <p:sp>
        <p:nvSpPr>
          <p:cNvPr id="12" name="Стрелка вправо 11">
            <a:hlinkClick r:id="rId9" action="ppaction://hlinksldjump"/>
          </p:cNvPr>
          <p:cNvSpPr/>
          <p:nvPr/>
        </p:nvSpPr>
        <p:spPr>
          <a:xfrm>
            <a:off x="7308304" y="5461659"/>
            <a:ext cx="978408" cy="76775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3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024327"/>
            <a:ext cx="2338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https://www.google.ru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3821" y="27934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https://www.google.ru/search?newwindow=1&amp;tbm=isch&amp;oq=&amp;gs_l=&amp;q=icon%20paint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3098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yandex.ru/images/search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1412776"/>
            <a:ext cx="395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Список использованных источников: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1420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115</Words>
  <Application>Microsoft Office PowerPoint</Application>
  <PresentationFormat>Экран (4:3)</PresentationFormat>
  <Paragraphs>26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34</cp:revision>
  <dcterms:created xsi:type="dcterms:W3CDTF">2014-11-04T13:56:15Z</dcterms:created>
  <dcterms:modified xsi:type="dcterms:W3CDTF">2014-11-06T18:47:56Z</dcterms:modified>
</cp:coreProperties>
</file>