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4B9C-9712-43B7-8BB4-4D063B71D93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26A0-B4E4-42BA-B898-F3D332897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86;&#1074;&#1072;&#1103;%20&#1087;&#1072;&#1087;&#1082;&#1072;%20(4)\02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wnloads\02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Новогодний Санкт - Петербург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59368eea34621aff71c0ce2d0f2e7eb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35822" y="1556792"/>
            <a:ext cx="6992561" cy="372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55576" y="2606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836712"/>
            <a:ext cx="7272808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2801f807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052736"/>
            <a:ext cx="8046156" cy="4824536"/>
          </a:xfrm>
          <a:prstGeom prst="round2DiagRect">
            <a:avLst/>
          </a:prstGeom>
        </p:spPr>
      </p:pic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907800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484784"/>
            <a:ext cx="7200800" cy="4752527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07400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196752"/>
            <a:ext cx="7200800" cy="4968551"/>
          </a:xfrm>
          <a:prstGeom prst="snip2DiagRect">
            <a:avLst/>
          </a:prstGeom>
        </p:spPr>
      </p:pic>
    </p:spTree>
  </p:cSld>
  <p:clrMapOvr>
    <a:masterClrMapping/>
  </p:clrMapOvr>
  <p:transition spd="med" advClick="0" advTm="7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524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268760"/>
            <a:ext cx="7200799" cy="5040560"/>
          </a:xfrm>
          <a:prstGeom prst="roundRect">
            <a:avLst/>
          </a:prstGeo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293513_1827016_nh8kl6ry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196752"/>
            <a:ext cx="7632847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404664"/>
            <a:ext cx="7200800" cy="6264696"/>
          </a:xfrm>
          <a:prstGeom prst="star10">
            <a:avLst/>
          </a:prstGeo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vskiy_prospek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268760"/>
            <a:ext cx="7128792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33524U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1196752"/>
            <a:ext cx="7128792" cy="502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f0e70935844b00905060bc5353b99ae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84439" y="404664"/>
            <a:ext cx="3984122" cy="6120680"/>
          </a:xfrm>
          <a:prstGeom prst="doubleWave">
            <a:avLst/>
          </a:prstGeom>
        </p:spPr>
      </p:pic>
      <p:pic>
        <p:nvPicPr>
          <p:cNvPr id="6" name="Содержимое 5" descr="IMG_006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1" y="404664"/>
            <a:ext cx="3888432" cy="6192688"/>
          </a:xfrm>
          <a:prstGeom prst="horizontalScroll">
            <a:avLst/>
          </a:prstGeo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Все мы любим Новый год . Я его очень люблю.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6c5d64040f91dc24f61df5e13b8f5881.jpe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692696"/>
            <a:ext cx="7272808" cy="4317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Мне очень хотелось поделится с вами  новогодним настроением. Поэтому я и создала эту презентацию, чтобы поделится с вами  хорошим , праздничным настроением.  Ведь мы всегда ждём от Нового года  каких то чудес.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07200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7488832" cy="5688632"/>
          </a:xfrm>
          <a:prstGeom prst="teardrop">
            <a:avLst/>
          </a:prstGeom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524J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268760"/>
            <a:ext cx="7056784" cy="4608512"/>
          </a:xfrm>
          <a:prstGeom prst="wedgeRoundRectCallout">
            <a:avLst/>
          </a:prstGeo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146516_0_34b38_38548e75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196752"/>
            <a:ext cx="7776863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7000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115170_1280447976_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556792"/>
            <a:ext cx="7200799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7fe6b9bfce19d2654238a26b34e9d2e_resize_keep_680_None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7" y="1268760"/>
            <a:ext cx="7560839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6db3fb15a8bfeaec5b107810001e59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196752"/>
            <a:ext cx="7128792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4610341_novyy-god-v-gorod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268760"/>
            <a:ext cx="7200800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124744"/>
            <a:ext cx="7344816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f0861578794adb76b4a25adfbcfb984_resize_keep_680_None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12776"/>
            <a:ext cx="6840759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7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524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196752"/>
            <a:ext cx="7344816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7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Приятного путешествия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bc591236c98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700808"/>
            <a:ext cx="705678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01364368_49291736_18482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980728"/>
            <a:ext cx="7920880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260103650_spb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556792"/>
            <a:ext cx="8136904" cy="4824536"/>
          </a:xfrm>
          <a:prstGeom prst="cloud">
            <a:avLst/>
          </a:prstGeom>
        </p:spPr>
      </p:pic>
    </p:spTree>
  </p:cSld>
  <p:clrMapOvr>
    <a:masterClrMapping/>
  </p:clrMapOvr>
  <p:transition spd="med" advClick="0" advTm="8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ffb75d3e7167904bed6a8927b4bfb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196752"/>
            <a:ext cx="7128792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c1690afc1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124744"/>
            <a:ext cx="7200800" cy="5328592"/>
          </a:xfrm>
          <a:prstGeom prst="flowChartAlternateProcess">
            <a:avLst/>
          </a:prstGeo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db3594bcb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03649" y="1268760"/>
            <a:ext cx="6696744" cy="5112568"/>
          </a:xfrm>
          <a:prstGeom prst="rect">
            <a:avLst/>
          </a:prstGeom>
        </p:spPr>
      </p:pic>
      <p:pic>
        <p:nvPicPr>
          <p:cNvPr id="5" name="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0db2afb8d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268760"/>
            <a:ext cx="7344816" cy="4968552"/>
          </a:xfrm>
          <a:prstGeom prst="round2SameRect">
            <a:avLst/>
          </a:prstGeom>
        </p:spPr>
      </p:pic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124744"/>
            <a:ext cx="7128792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1" y="1340768"/>
            <a:ext cx="7128792" cy="4896544"/>
          </a:xfrm>
          <a:prstGeom prst="flowChartAlternateProcess">
            <a:avLst/>
          </a:prstGeo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56</Words>
  <Application>Microsoft Office PowerPoint</Application>
  <PresentationFormat>Экран (4:3)</PresentationFormat>
  <Paragraphs>5</Paragraphs>
  <Slides>31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Новогодний Санкт - Петербург</vt:lpstr>
      <vt:lpstr>Все мы любим Новый год . Я его очень люблю.</vt:lpstr>
      <vt:lpstr>Приятного путешествия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Спасибо за внимание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Санкт - Петербург</dc:title>
  <dc:creator>маринка</dc:creator>
  <cp:lastModifiedBy>маринка</cp:lastModifiedBy>
  <cp:revision>15</cp:revision>
  <dcterms:created xsi:type="dcterms:W3CDTF">2013-08-15T18:27:19Z</dcterms:created>
  <dcterms:modified xsi:type="dcterms:W3CDTF">2015-01-19T19:06:02Z</dcterms:modified>
</cp:coreProperties>
</file>