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62" r:id="rId4"/>
    <p:sldId id="263" r:id="rId5"/>
    <p:sldId id="259" r:id="rId6"/>
    <p:sldId id="260" r:id="rId7"/>
    <p:sldId id="261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53093-3165-4208-8BDE-532603B725CA}" type="datetimeFigureOut">
              <a:rPr lang="ru-RU" smtClean="0"/>
              <a:t>05.12.2014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39110-0751-4575-9336-F3F565C62BC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53093-3165-4208-8BDE-532603B725CA}" type="datetimeFigureOut">
              <a:rPr lang="ru-RU" smtClean="0"/>
              <a:t>05.12.2014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39110-0751-4575-9336-F3F565C62BC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53093-3165-4208-8BDE-532603B725CA}" type="datetimeFigureOut">
              <a:rPr lang="ru-RU" smtClean="0"/>
              <a:t>05.12.2014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39110-0751-4575-9336-F3F565C62BC9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53093-3165-4208-8BDE-532603B725CA}" type="datetimeFigureOut">
              <a:rPr lang="ru-RU" smtClean="0"/>
              <a:t>05.12.2014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39110-0751-4575-9336-F3F565C62BC9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53093-3165-4208-8BDE-532603B725CA}" type="datetimeFigureOut">
              <a:rPr lang="ru-RU" smtClean="0"/>
              <a:t>05.12.2014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39110-0751-4575-9336-F3F565C62BC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53093-3165-4208-8BDE-532603B725CA}" type="datetimeFigureOut">
              <a:rPr lang="ru-RU" smtClean="0"/>
              <a:t>05.12.2014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39110-0751-4575-9336-F3F565C62BC9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53093-3165-4208-8BDE-532603B725CA}" type="datetimeFigureOut">
              <a:rPr lang="ru-RU" smtClean="0"/>
              <a:t>05.12.2014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39110-0751-4575-9336-F3F565C62BC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53093-3165-4208-8BDE-532603B725CA}" type="datetimeFigureOut">
              <a:rPr lang="ru-RU" smtClean="0"/>
              <a:t>05.12.2014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39110-0751-4575-9336-F3F565C62BC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53093-3165-4208-8BDE-532603B725CA}" type="datetimeFigureOut">
              <a:rPr lang="ru-RU" smtClean="0"/>
              <a:t>05.12.2014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39110-0751-4575-9336-F3F565C62BC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53093-3165-4208-8BDE-532603B725CA}" type="datetimeFigureOut">
              <a:rPr lang="ru-RU" smtClean="0"/>
              <a:t>05.12.2014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39110-0751-4575-9336-F3F565C62BC9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53093-3165-4208-8BDE-532603B725CA}" type="datetimeFigureOut">
              <a:rPr lang="ru-RU" smtClean="0"/>
              <a:t>05.12.2014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39110-0751-4575-9336-F3F565C62BC9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70C53093-3165-4208-8BDE-532603B725CA}" type="datetimeFigureOut">
              <a:rPr lang="ru-RU" smtClean="0"/>
              <a:t>05.12.2014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F039110-0751-4575-9336-F3F565C62BC9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692696"/>
            <a:ext cx="8280920" cy="5400599"/>
          </a:xfrm>
        </p:spPr>
        <p:txBody>
          <a:bodyPr>
            <a:normAutofit fontScale="90000"/>
          </a:bodyPr>
          <a:lstStyle/>
          <a:p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Государственное бюджетное дошкольное образовательное учреждение  № 55</a:t>
            </a:r>
            <a:b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Занятие на лексическую тему: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Откуда берётся вода</a:t>
            </a:r>
            <a:b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</a:t>
            </a:r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Автор: учитель-логопед</a:t>
            </a:r>
            <a:b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</a:t>
            </a:r>
            <a:r>
              <a:rPr lang="ru-RU" sz="27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Можина</a:t>
            </a:r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Е.И.</a:t>
            </a:r>
            <a:b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Санкт-Петербург</a:t>
            </a:r>
            <a:b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2014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61374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260648"/>
            <a:ext cx="3008313" cy="5865515"/>
          </a:xfrm>
        </p:spPr>
        <p:txBody>
          <a:bodyPr>
            <a:normAutofit lnSpcReduction="10000"/>
          </a:bodyPr>
          <a:lstStyle/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Вода появляется из ручейка, </a:t>
            </a:r>
            <a:b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Ручьи по пути собирает река, </a:t>
            </a:r>
            <a:b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Река полноводно бежит на просторе, </a:t>
            </a:r>
            <a:b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Пока, наконец, не вливается в море. </a:t>
            </a:r>
            <a:b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Моря пополняют запас океана: </a:t>
            </a:r>
            <a:b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Сгущается влага над ним, как сметана, </a:t>
            </a:r>
            <a:b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Она поднимается выше… пока </a:t>
            </a:r>
            <a:b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превращается в облака. </a:t>
            </a:r>
            <a:b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 облака, пролетая над нами, </a:t>
            </a:r>
            <a:b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Дождём проливаются, сыплют снегами. </a:t>
            </a:r>
            <a:b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Снега превратятся весной в ручейки, </a:t>
            </a:r>
            <a:b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Ручьи побегут до ближайшей реки… </a:t>
            </a:r>
            <a:b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Все это и зовут в народе: </a:t>
            </a:r>
            <a:b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КРУГОВОРОТ ВОДЫ В ПРИРОДЕ.</a:t>
            </a:r>
          </a:p>
          <a:p>
            <a:r>
              <a:rPr lang="ru-RU" dirty="0"/>
              <a:t> </a:t>
            </a:r>
          </a:p>
        </p:txBody>
      </p:sp>
      <p:pic>
        <p:nvPicPr>
          <p:cNvPr id="5" name="Объект 4" descr="http://im5-tub-ru.yandex.net/i?id=194040174-30-72&amp;n=21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427984" y="1268760"/>
            <a:ext cx="3528392" cy="446449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420713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404664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нашем городе вода берётся из реки Невы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http://im0-tub-ru.yandex.net/i?id=65981106-14-72&amp;n=2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556792"/>
            <a:ext cx="7128791" cy="450048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694196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260648"/>
            <a:ext cx="3008313" cy="5865515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Вода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попадает на  очистные сооружения. Сначала воду обеззараживают реагентами. </a:t>
            </a:r>
          </a:p>
        </p:txBody>
      </p:sp>
      <p:pic>
        <p:nvPicPr>
          <p:cNvPr id="5" name="Объект 4" descr="http://im7-tub-ru.yandex.net/i?id=73314182-01-72&amp;n=21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067944" y="2132856"/>
            <a:ext cx="3528392" cy="352839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990017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84784"/>
            <a:ext cx="3322712" cy="4641379"/>
          </a:xfrm>
        </p:spPr>
        <p:txBody>
          <a:bodyPr/>
          <a:lstStyle/>
          <a:p>
            <a:pPr algn="ctr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После этого воду осветляют и облучают ультрафиолетом.  Под действием излучения все микробы погибают</a:t>
            </a:r>
            <a:r>
              <a:rPr lang="ru-RU" sz="2800" dirty="0"/>
              <a:t>.</a:t>
            </a:r>
          </a:p>
          <a:p>
            <a:endParaRPr lang="ru-RU" dirty="0"/>
          </a:p>
        </p:txBody>
      </p:sp>
      <p:pic>
        <p:nvPicPr>
          <p:cNvPr id="5" name="Объект 4" descr="http://poremontu.ru/media/ck/articles/images/1337177941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651375" y="2446288"/>
            <a:ext cx="3905250" cy="257502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26905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0226"/>
          </a:xfrm>
        </p:spPr>
        <p:txBody>
          <a:bodyPr>
            <a:noAutofit/>
          </a:bodyPr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Санкт-Петербург - первый и пока единственный мегаполис в мире, где для обеззараживания воды используют ультрафиолет.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Качество воды постоянно тестируют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Токсичность воды из Невы постоянно проверяют "работники" станции - шесть раков и золотая рыбка. Это предложили "Водоканалу" учёные - больше нигде в мире так качество воды не проверяют.</a:t>
            </a:r>
          </a:p>
        </p:txBody>
      </p:sp>
      <p:pic>
        <p:nvPicPr>
          <p:cNvPr id="7" name="Объект 6" descr="http://krasview.ru/content/thread-image/422746/0a61086472784bb62f645581b38b7868.jpg"/>
          <p:cNvPicPr>
            <a:picLocks noGrp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80321" y="3429000"/>
            <a:ext cx="3414608" cy="2697163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Объект 7" descr="http://im5-tub-ru.yandex.net/i?id=102991627-11-72&amp;n=21"/>
          <p:cNvPicPr>
            <a:picLocks noGrp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2564904"/>
            <a:ext cx="3816424" cy="316835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472791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836712"/>
            <a:ext cx="7632848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аквариумы к пресноводным лаборантам постоянно поступает вода из Невы. А к спинкам двух дежурных раков прикреплены электроды, измеряющие им пульс. Малейшее изменение сердцебиения животных - сигнал к тому, что с водой что-то не в порядке. Камера отслеживает также движения золотой рыбки. Если они становятся слишком быстрыми, срабатывает тревожный сигнал. Если и оба рака, и рыбка "бьют тревогу" - автоматически берётся проба воды</a:t>
            </a:r>
          </a:p>
        </p:txBody>
      </p:sp>
    </p:spTree>
    <p:extLst>
      <p:ext uri="{BB962C8B-B14F-4D97-AF65-F5344CB8AC3E}">
        <p14:creationId xmlns:p14="http://schemas.microsoft.com/office/powerpoint/2010/main" val="9617898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1340768"/>
            <a:ext cx="784887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Затем под мощным напором вода попадает в трубы из которых и попадает в наши с вами дома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3095094"/>
            <a:ext cx="4824536" cy="32203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99374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58</TotalTime>
  <Words>147</Words>
  <Application>Microsoft Office PowerPoint</Application>
  <PresentationFormat>Экран (4:3)</PresentationFormat>
  <Paragraphs>9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Волна</vt:lpstr>
      <vt:lpstr>   Государственное бюджетное дошкольное образовательное учреждение  № 55 Занятие на лексическую тему: Откуда берётся вода                                        Автор: учитель-логопед                                            Можина Е.И.  Санкт-Петербург 2014 </vt:lpstr>
      <vt:lpstr>Презентация PowerPoint</vt:lpstr>
      <vt:lpstr>В нашем городе вода берётся из реки Невы </vt:lpstr>
      <vt:lpstr>Презентация PowerPoint</vt:lpstr>
      <vt:lpstr>Презентация PowerPoint</vt:lpstr>
      <vt:lpstr>Санкт-Петербург - первый и пока единственный мегаполис в мире, где для обеззараживания воды используют ультрафиолет. Качество воды постоянно тестируют Токсичность воды из Невы постоянно проверяют "работники" станции - шесть раков и золотая рыбка. Это предложили "Водоканалу" учёные - больше нигде в мире так качество воды не проверяют.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ОТКУДА БЕРЕТСЯ ВОДА?</dc:title>
  <dc:creator>Сергей</dc:creator>
  <cp:lastModifiedBy>Сергей</cp:lastModifiedBy>
  <cp:revision>8</cp:revision>
  <dcterms:created xsi:type="dcterms:W3CDTF">2013-12-19T16:16:13Z</dcterms:created>
  <dcterms:modified xsi:type="dcterms:W3CDTF">2014-12-05T18:51:54Z</dcterms:modified>
</cp:coreProperties>
</file>