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4" r:id="rId3"/>
    <p:sldId id="265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F4C3A-60E8-47CF-9057-C8F6BA90A600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8D7BD-1B92-4882-B2DD-ADA9C0EC1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16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8D7BD-1B92-4882-B2DD-ADA9C0EC1F2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44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DFEA-7EB7-4C52-BD3D-2254392F07E5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220E-EC6A-403C-A05D-BD4DA69F90D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DFEA-7EB7-4C52-BD3D-2254392F07E5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220E-EC6A-403C-A05D-BD4DA69F90D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DFEA-7EB7-4C52-BD3D-2254392F07E5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220E-EC6A-403C-A05D-BD4DA69F90DE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DFEA-7EB7-4C52-BD3D-2254392F07E5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220E-EC6A-403C-A05D-BD4DA69F90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DFEA-7EB7-4C52-BD3D-2254392F07E5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220E-EC6A-403C-A05D-BD4DA69F90D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DFEA-7EB7-4C52-BD3D-2254392F07E5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220E-EC6A-403C-A05D-BD4DA69F90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DFEA-7EB7-4C52-BD3D-2254392F07E5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220E-EC6A-403C-A05D-BD4DA69F90D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DFEA-7EB7-4C52-BD3D-2254392F07E5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220E-EC6A-403C-A05D-BD4DA69F90D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DFEA-7EB7-4C52-BD3D-2254392F07E5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220E-EC6A-403C-A05D-BD4DA69F90D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DFEA-7EB7-4C52-BD3D-2254392F07E5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220E-EC6A-403C-A05D-BD4DA69F90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DFEA-7EB7-4C52-BD3D-2254392F07E5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220E-EC6A-403C-A05D-BD4DA69F90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C2CDFEA-7EB7-4C52-BD3D-2254392F07E5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753220E-EC6A-403C-A05D-BD4DA69F90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ocuments\кресло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 bwMode="auto">
          <a:xfrm>
            <a:off x="2843808" y="647253"/>
            <a:ext cx="356552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971600" y="3573016"/>
            <a:ext cx="7746241" cy="2232248"/>
          </a:xfrm>
          <a:prstGeom prst="flowChartPunchedTap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Путешествие</a:t>
            </a:r>
          </a:p>
          <a:p>
            <a:pPr algn="ctr"/>
            <a:r>
              <a:rPr lang="ru-RU" sz="48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в прошлое кресла</a:t>
            </a:r>
            <a:endParaRPr lang="ru-RU" sz="4800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658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980728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Что лишнее?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дом\Documents\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3" y="2852936"/>
            <a:ext cx="1822421" cy="227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57" y="2852936"/>
            <a:ext cx="1941303" cy="227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19206"/>
            <a:ext cx="1930361" cy="227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21" y="2819206"/>
            <a:ext cx="1944217" cy="227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1628801"/>
            <a:ext cx="5022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окно, кресло, бревно, табурет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0b2e9a7599b31c3e64212dcd45f36129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9" y="2420888"/>
            <a:ext cx="8205741" cy="325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87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Цель: Знакомить детей с назначением предметов домашнего обихода (табурет, стул, кресло). Учить определять некоторые особенности предметов (части, форма). Развивать ретроспективный взгляд на предметы. Воспитывать бережное отношение к предметам мебели.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9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:strips/>
        <p:sndAc>
          <p:stSnd>
            <p:snd r:embed="rId3" name="chimes.wav"/>
          </p:stSnd>
        </p:sndAc>
      </p:transition>
    </mc:Choice>
    <mc:Fallback xmlns="">
      <p:transition spd="slow">
        <p:strips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05342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Методы и приемы: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    Сюрпризный момент  (приглашения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выстовку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    Рассматривание ( кресло, табурет, бревно, стул, картин с изображением мебели)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    Вопросы (Для чего человек создал кресло? На чем раньше сидели?...)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    ИКТ ( компьютер) (слайды «Стулья», «Пещера»)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     Беседа (значение мебели в жизни человека)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    Физкультминутка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    Игры («Ровным кругом», «Что лишнее?»)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23863"/>
            <a:ext cx="7772400" cy="21605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- Мы с вами попали в то время, когда люди жили в пещерах, ели сырое мясо и носили шкуры зверей вместо одежды. Посмотрите, в пещере есть предметы, на которых человек мог сидеть?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669674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4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208823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24744"/>
            <a:ext cx="14097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852936"/>
            <a:ext cx="1368152" cy="185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429000"/>
            <a:ext cx="14287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05722"/>
            <a:ext cx="2088232" cy="198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37344"/>
            <a:ext cx="2016224" cy="206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1628801"/>
            <a:ext cx="44644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большие</a:t>
            </a:r>
          </a:p>
          <a:p>
            <a:r>
              <a:rPr lang="ru-RU" sz="2800" dirty="0" smtClean="0"/>
              <a:t>- маленькие</a:t>
            </a:r>
          </a:p>
          <a:p>
            <a:r>
              <a:rPr lang="ru-RU" sz="2800" dirty="0" smtClean="0"/>
              <a:t>- с резными ножками</a:t>
            </a:r>
          </a:p>
          <a:p>
            <a:r>
              <a:rPr lang="ru-RU" sz="2800" dirty="0" smtClean="0"/>
              <a:t>- мягкие</a:t>
            </a:r>
          </a:p>
          <a:p>
            <a:r>
              <a:rPr lang="ru-RU" sz="2800" dirty="0" smtClean="0"/>
              <a:t>- с высокой спинкой</a:t>
            </a:r>
          </a:p>
          <a:p>
            <a:r>
              <a:rPr lang="ru-RU" sz="2800" dirty="0" smtClean="0"/>
              <a:t>- на колесиках</a:t>
            </a:r>
          </a:p>
          <a:p>
            <a:r>
              <a:rPr lang="ru-RU" sz="2800" dirty="0" smtClean="0"/>
              <a:t>- с подлокотниками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07804" y="836712"/>
            <a:ext cx="4352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Стулья бывают разные: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469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840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 помощью каких инструментов делают кресло?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210794"/>
            <a:ext cx="19335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1786775"/>
            <a:ext cx="17907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38328"/>
            <a:ext cx="2857500" cy="120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84168" y="1556792"/>
            <a:ext cx="2232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 прижму его к доске,</a:t>
            </a:r>
          </a:p>
          <a:p>
            <a:r>
              <a:rPr lang="ru-RU" dirty="0" smtClean="0"/>
              <a:t>Да как дам по голове,</a:t>
            </a:r>
          </a:p>
          <a:p>
            <a:r>
              <a:rPr lang="ru-RU" dirty="0" smtClean="0"/>
              <a:t>В доску спрячется бедняжка,</a:t>
            </a:r>
          </a:p>
          <a:p>
            <a:r>
              <a:rPr lang="ru-RU" dirty="0" smtClean="0"/>
              <a:t>Чуть видна его рубашка (гвоздь).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49225" y="3429000"/>
            <a:ext cx="3046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 худ, а голова с пуд (молоток).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3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 железный, острый,</a:t>
            </a:r>
          </a:p>
          <a:p>
            <a:r>
              <a:rPr lang="ru-RU" dirty="0" smtClean="0"/>
              <a:t>Он срубил весь бор:</a:t>
            </a:r>
          </a:p>
          <a:p>
            <a:r>
              <a:rPr lang="ru-RU" dirty="0" smtClean="0"/>
              <a:t>Ели все и сосны</a:t>
            </a:r>
          </a:p>
          <a:p>
            <a:r>
              <a:rPr lang="ru-RU" dirty="0" smtClean="0"/>
              <a:t>Что это?       (топор)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5229200"/>
            <a:ext cx="2820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Принялась она за дело,</a:t>
            </a:r>
          </a:p>
          <a:p>
            <a:r>
              <a:rPr lang="ru-RU" dirty="0" smtClean="0"/>
              <a:t>Завизжала и запела,</a:t>
            </a:r>
          </a:p>
          <a:p>
            <a:r>
              <a:rPr lang="ru-RU" dirty="0" smtClean="0"/>
              <a:t>Ела, ела дуб, дуб</a:t>
            </a:r>
          </a:p>
          <a:p>
            <a:r>
              <a:rPr lang="ru-RU" dirty="0" smtClean="0"/>
              <a:t>Поломала зуб, зуб.  (пила)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196752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Что лишнее?</a:t>
            </a:r>
            <a:endParaRPr lang="ru-RU" sz="4400" dirty="0"/>
          </a:p>
        </p:txBody>
      </p:sp>
      <p:pic>
        <p:nvPicPr>
          <p:cNvPr id="5122" name="Picture 2" descr="C:\Users\дом\Documents\сту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1871610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ом\Documents\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194" y="2924944"/>
            <a:ext cx="2016822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ом\Documents\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1713566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942" y="2924944"/>
            <a:ext cx="1836415" cy="20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63689" y="1966193"/>
            <a:ext cx="4358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стул, кресло, шкаф, табурет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92696"/>
            <a:ext cx="4968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Что лишнее?</a:t>
            </a:r>
            <a:endParaRPr lang="ru-RU" sz="4400" dirty="0"/>
          </a:p>
        </p:txBody>
      </p:sp>
      <p:pic>
        <p:nvPicPr>
          <p:cNvPr id="6146" name="Picture 2" descr="C:\Users\дом\Documents\кресл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861935"/>
            <a:ext cx="2304256" cy="215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ом\Documents\бревн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2861935"/>
            <a:ext cx="2232247" cy="215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47" y="2861935"/>
            <a:ext cx="2172809" cy="210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дом\Documents\сту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2861936"/>
            <a:ext cx="2053055" cy="208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1462137"/>
            <a:ext cx="4237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кресло, бревно, тарелка, стул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20688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Что лишнее?</a:t>
            </a:r>
            <a:endParaRPr lang="ru-RU" sz="4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18351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11" y="2636912"/>
            <a:ext cx="19907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36" y="2636911"/>
            <a:ext cx="17621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61" y="2636912"/>
            <a:ext cx="1528255" cy="206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57127" y="1390129"/>
            <a:ext cx="54008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табурет, стол, кресло, стул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99</TotalTime>
  <Words>315</Words>
  <Application>Microsoft Office PowerPoint</Application>
  <PresentationFormat>Экран (4:3)</PresentationFormat>
  <Paragraphs>43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PowerPoint</vt:lpstr>
      <vt:lpstr>Презентация PowerPoint</vt:lpstr>
      <vt:lpstr>Презентация PowerPoint</vt:lpstr>
      <vt:lpstr>- Мы с вами попали в то время, когда люди жили в пещерах, ели сырое мясо и носили шкуры зверей вместо одежды. Посмотрите, в пещере есть предметы, на которых человек мог сидеть?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11</cp:revision>
  <dcterms:created xsi:type="dcterms:W3CDTF">2014-10-21T19:26:50Z</dcterms:created>
  <dcterms:modified xsi:type="dcterms:W3CDTF">2014-12-03T21:07:21Z</dcterms:modified>
</cp:coreProperties>
</file>