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92D7-18C0-4BBF-9874-D150A3B4FFBB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1651-DCCD-4351-BB5F-AC3FCB9C0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0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92D7-18C0-4BBF-9874-D150A3B4FFBB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1651-DCCD-4351-BB5F-AC3FCB9C0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4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92D7-18C0-4BBF-9874-D150A3B4FFBB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1651-DCCD-4351-BB5F-AC3FCB9C0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96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92D7-18C0-4BBF-9874-D150A3B4FFBB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1651-DCCD-4351-BB5F-AC3FCB9C0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28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92D7-18C0-4BBF-9874-D150A3B4FFBB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1651-DCCD-4351-BB5F-AC3FCB9C0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57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92D7-18C0-4BBF-9874-D150A3B4FFBB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1651-DCCD-4351-BB5F-AC3FCB9C0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476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92D7-18C0-4BBF-9874-D150A3B4FFBB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1651-DCCD-4351-BB5F-AC3FCB9C0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42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92D7-18C0-4BBF-9874-D150A3B4FFBB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1651-DCCD-4351-BB5F-AC3FCB9C0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23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92D7-18C0-4BBF-9874-D150A3B4FFBB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1651-DCCD-4351-BB5F-AC3FCB9C0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61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92D7-18C0-4BBF-9874-D150A3B4FFBB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1651-DCCD-4351-BB5F-AC3FCB9C0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42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92D7-18C0-4BBF-9874-D150A3B4FFBB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1651-DCCD-4351-BB5F-AC3FCB9C0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06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192D7-18C0-4BBF-9874-D150A3B4FFBB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A1651-DCCD-4351-BB5F-AC3FCB9C0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14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1267786445_image00002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0800000" flipV="1">
            <a:off x="1835696" y="4413305"/>
            <a:ext cx="662473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Развивающая игра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"Четвертый лишний"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2869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1301137469_pa_sea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65" y="-1"/>
            <a:ext cx="9170640" cy="6840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7704856" cy="50167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развитие мышления, внимания.</a:t>
            </a:r>
          </a:p>
          <a:p>
            <a:endParaRPr lang="ru-RU" sz="32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Ход игры: Показать ребенку карточку и сказать: "Посмотри здесь нарисованы 4 картинки, 3 из них подходят друг другу, их можно назвать одним словом, а 4ая лишняя. Какая? Почему ты так думаешь?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12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301137469_pa_sea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0_877e2_d0df4c55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1926201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7238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713" y="2549415"/>
            <a:ext cx="230425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0031-031-Vozdushnyj-sh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69" y="2549415"/>
            <a:ext cx="230425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вертолёт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226" y="2549415"/>
            <a:ext cx="214496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вертолёт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225" y="2549415"/>
            <a:ext cx="214496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579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1301137469_pa_sea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90"/>
            <a:ext cx="9144000" cy="687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4929"/>
            <a:ext cx="2305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2184929"/>
            <a:ext cx="21463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080" y="2191575"/>
            <a:ext cx="2305050" cy="243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D:\3589_GreenPow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850" y="2191575"/>
            <a:ext cx="2339752" cy="243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029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955671"/>
            <a:ext cx="230505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1942971"/>
            <a:ext cx="21463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D:\2047b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915932"/>
            <a:ext cx="2304256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308" y="1955671"/>
            <a:ext cx="2305050" cy="237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07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64" y="2209800"/>
            <a:ext cx="21463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736" y="2222500"/>
            <a:ext cx="230505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786" y="2209801"/>
            <a:ext cx="2305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D:\0015-015-Kat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52" y="2222502"/>
            <a:ext cx="2436848" cy="242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726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54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3</cp:revision>
  <dcterms:created xsi:type="dcterms:W3CDTF">2014-12-01T13:15:21Z</dcterms:created>
  <dcterms:modified xsi:type="dcterms:W3CDTF">2014-12-01T13:41:56Z</dcterms:modified>
</cp:coreProperties>
</file>