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6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6A90-16AD-428A-B3D2-B16848E5C42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941D-A7C0-418A-A6B2-EB99D1FD2D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6A90-16AD-428A-B3D2-B16848E5C42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941D-A7C0-418A-A6B2-EB99D1FD2D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6A90-16AD-428A-B3D2-B16848E5C42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941D-A7C0-418A-A6B2-EB99D1FD2D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6A90-16AD-428A-B3D2-B16848E5C42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941D-A7C0-418A-A6B2-EB99D1FD2D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6A90-16AD-428A-B3D2-B16848E5C42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941D-A7C0-418A-A6B2-EB99D1FD2D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6A90-16AD-428A-B3D2-B16848E5C42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941D-A7C0-418A-A6B2-EB99D1FD2D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6A90-16AD-428A-B3D2-B16848E5C42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941D-A7C0-418A-A6B2-EB99D1FD2D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6A90-16AD-428A-B3D2-B16848E5C42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941D-A7C0-418A-A6B2-EB99D1FD2D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6A90-16AD-428A-B3D2-B16848E5C42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941D-A7C0-418A-A6B2-EB99D1FD2D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6A90-16AD-428A-B3D2-B16848E5C42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941D-A7C0-418A-A6B2-EB99D1FD2D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6A90-16AD-428A-B3D2-B16848E5C42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941D-A7C0-418A-A6B2-EB99D1FD2D2A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B6A90-16AD-428A-B3D2-B16848E5C422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0941D-A7C0-418A-A6B2-EB99D1FD2D2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5"/>
            <a:ext cx="8424936" cy="1368152"/>
          </a:xfrm>
        </p:spPr>
        <p:txBody>
          <a:bodyPr/>
          <a:lstStyle/>
          <a:p>
            <a:pPr algn="ctr"/>
            <a:r>
              <a:rPr lang="ru-RU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Муниципальное автономное дошкольное образовательное учреждение центр развития ребенка – детский сад № 18 </a:t>
            </a:r>
            <a:br>
              <a:rPr lang="ru-RU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</a:br>
            <a:r>
              <a:rPr lang="ru-RU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города Кропоткин муниципального образования Кавказский район</a:t>
            </a:r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060848"/>
            <a:ext cx="7632848" cy="4104456"/>
          </a:xfrm>
        </p:spPr>
        <p:txBody>
          <a:bodyPr>
            <a:normAutofit fontScale="9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2900" b="1" dirty="0">
                <a:ln w="50800"/>
                <a:solidFill>
                  <a:schemeClr val="bg1">
                    <a:shade val="50000"/>
                  </a:schemeClr>
                </a:solidFill>
                <a:cs typeface="Arial" pitchFamily="34" charset="0"/>
              </a:rPr>
              <a:t>Отчёт из опыта работы по теме</a:t>
            </a:r>
            <a:r>
              <a:rPr lang="ru-RU" sz="29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ial" pitchFamily="34" charset="0"/>
              </a:rPr>
              <a:t>: </a:t>
            </a:r>
            <a:r>
              <a:rPr lang="ru-RU" sz="34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ial" pitchFamily="34" charset="0"/>
              </a:rPr>
              <a:t>«Расширение </a:t>
            </a:r>
            <a:r>
              <a:rPr lang="ru-RU" sz="3400" b="1" dirty="0">
                <a:ln w="50800"/>
                <a:solidFill>
                  <a:schemeClr val="bg1">
                    <a:shade val="50000"/>
                  </a:schemeClr>
                </a:solidFill>
                <a:cs typeface="Arial" pitchFamily="34" charset="0"/>
              </a:rPr>
              <a:t>глагольной лексики детей младшего дошкольного </a:t>
            </a:r>
            <a:r>
              <a:rPr lang="ru-RU" sz="34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ial" pitchFamily="34" charset="0"/>
              </a:rPr>
              <a:t>возраста».</a:t>
            </a:r>
            <a:endParaRPr lang="ru-RU" sz="3400" b="1" kern="1800" dirty="0" smtClean="0">
              <a:ln w="50800"/>
              <a:solidFill>
                <a:schemeClr val="bg1">
                  <a:shade val="50000"/>
                </a:schemeClr>
              </a:solidFill>
              <a:ea typeface="Calibri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endParaRPr lang="ru-RU" sz="2400" b="1" kern="1800" dirty="0">
              <a:ln w="50800"/>
              <a:solidFill>
                <a:schemeClr val="bg1">
                  <a:shade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endParaRPr lang="ru-RU" sz="2400" b="1" kern="1800" dirty="0">
              <a:ln w="50800"/>
              <a:solidFill>
                <a:schemeClr val="bg1">
                  <a:shade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1700" b="1" kern="1800" dirty="0" smtClean="0">
                <a:ln w="50800"/>
                <a:solidFill>
                  <a:schemeClr val="bg1">
                    <a:shade val="50000"/>
                  </a:schemeClr>
                </a:solidFill>
                <a:ea typeface="Calibri"/>
                <a:cs typeface="Times New Roman"/>
              </a:rPr>
              <a:t>Вторая младшая группа «Мотылёк»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1700" b="1" kern="1800" dirty="0" smtClean="0">
                <a:ln w="50800"/>
                <a:solidFill>
                  <a:schemeClr val="bg1">
                    <a:shade val="50000"/>
                  </a:schemeClr>
                </a:solidFill>
                <a:ea typeface="Calibri"/>
                <a:cs typeface="Times New Roman"/>
              </a:rPr>
              <a:t>Воспитатель Василенко Н.А.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1700" b="1" kern="1800" dirty="0" smtClean="0">
                <a:ln w="50800"/>
                <a:solidFill>
                  <a:schemeClr val="bg1">
                    <a:shade val="50000"/>
                  </a:schemeClr>
                </a:solidFill>
                <a:ea typeface="Calibri"/>
                <a:cs typeface="Times New Roman"/>
              </a:rPr>
              <a:t>Январь 2014 год</a:t>
            </a:r>
            <a:endParaRPr lang="ru-RU" sz="1700" b="1" dirty="0">
              <a:ln w="50800"/>
              <a:solidFill>
                <a:schemeClr val="bg1">
                  <a:shade val="50000"/>
                </a:schemeClr>
              </a:solidFill>
              <a:ea typeface="Calibri"/>
              <a:cs typeface="Times New Roman"/>
            </a:endParaRP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85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090172"/>
            <a:ext cx="73898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2783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125113" cy="52102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Задачи:</a:t>
            </a:r>
            <a:endParaRPr lang="ru-RU" sz="28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96752"/>
            <a:ext cx="6048672" cy="47525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1.Расширение глагольной лексики детей младшего дошкольного возраста.</a:t>
            </a:r>
          </a:p>
          <a:p>
            <a:pPr marL="0" indent="0">
              <a:buNone/>
            </a:pPr>
            <a:endParaRPr lang="ru-RU" sz="1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2. Накопление и обогащение словаря на основе расширения знаний и представлений из окружающей ребенка жизни; активизация глаголов.</a:t>
            </a:r>
          </a:p>
          <a:p>
            <a:pPr marL="0" indent="0">
              <a:buNone/>
            </a:pPr>
            <a:endParaRPr lang="ru-RU" sz="1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3. Учить образовывать форму повелительного наклонения глаголов (поскачи, поезжай).</a:t>
            </a:r>
          </a:p>
          <a:p>
            <a:pPr marL="0" indent="0">
              <a:buNone/>
            </a:pPr>
            <a:endParaRPr lang="ru-RU" sz="1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4. Обогащать речь детей глаголами.</a:t>
            </a:r>
          </a:p>
          <a:p>
            <a:pPr marL="0" indent="0">
              <a:buNone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5571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7"/>
            <a:ext cx="7776864" cy="792088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Развивающая среда в группе для развития коммуникативных навыков младших дошкольников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40227"/>
            <a:ext cx="2638856" cy="266429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2740458" cy="2592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904523"/>
            <a:ext cx="4608512" cy="269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8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7"/>
            <a:ext cx="7125113" cy="79208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Демонстрационный материал</a:t>
            </a:r>
            <a:endParaRPr lang="ru-RU" sz="24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3039666" cy="3816424"/>
          </a:xfrm>
        </p:spPr>
      </p:pic>
      <p:sp>
        <p:nvSpPr>
          <p:cNvPr id="6" name="Прямоугольник 5"/>
          <p:cNvSpPr/>
          <p:nvPr/>
        </p:nvSpPr>
        <p:spPr>
          <a:xfrm>
            <a:off x="467544" y="5383180"/>
            <a:ext cx="3456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Схема «Строение птиц»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460" y="953209"/>
            <a:ext cx="3165816" cy="38884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15002" y="5383180"/>
            <a:ext cx="4067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Демонстрационный материал «Зимующие птицы»</a:t>
            </a:r>
            <a:endParaRPr lang="ru-RU" sz="1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793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6672"/>
            <a:ext cx="3168352" cy="30243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2656"/>
            <a:ext cx="2643758" cy="35250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56992"/>
            <a:ext cx="2463738" cy="32849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96" y="3309296"/>
            <a:ext cx="2571488" cy="342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9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551" y="2334628"/>
            <a:ext cx="2181618" cy="29088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123080" cy="864097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Методы и приемы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340768"/>
            <a:ext cx="3058502" cy="4342745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Непосредственно образовательная деятельность: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проводится 1 раз в неделю по методике О.С. Ушаковой и В.Н. </a:t>
            </a:r>
            <a:r>
              <a:rPr lang="ru-RU" sz="1400" dirty="0" err="1" smtClean="0">
                <a:solidFill>
                  <a:schemeClr val="bg1"/>
                </a:solidFill>
                <a:cs typeface="Times New Roman" pitchFamily="18" charset="0"/>
              </a:rPr>
              <a:t>Волчковой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, Н.В. Степановой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Совместная деятельность педагога с детьми;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Игры, режимные моменты, труд, исследовательская деятельность,…..</a:t>
            </a:r>
          </a:p>
          <a:p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Самостоятельная деятельность детей</a:t>
            </a:r>
            <a:endParaRPr lang="ru-RU" sz="1600" dirty="0">
              <a:solidFill>
                <a:schemeClr val="bg1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04664"/>
            <a:ext cx="2267566" cy="302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789040"/>
            <a:ext cx="2232248" cy="282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29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048672" cy="82267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Работа с родителями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484784"/>
            <a:ext cx="4279869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55776" y="1916832"/>
            <a:ext cx="3456384" cy="3669259"/>
          </a:xfrm>
        </p:spPr>
        <p:txBody>
          <a:bodyPr>
            <a:normAutofit fontScale="92500"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</a:rPr>
              <a:t>  Родительские собрания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pPr marL="171450" indent="-17145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</a:rPr>
              <a:t> Консультации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smtClean="0">
                <a:solidFill>
                  <a:schemeClr val="bg1"/>
                </a:solidFill>
              </a:rPr>
              <a:t>беседы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pPr marL="171450" indent="-17145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</a:rPr>
              <a:t> Памятки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smtClean="0">
                <a:solidFill>
                  <a:schemeClr val="bg1"/>
                </a:solidFill>
              </a:rPr>
              <a:t>буклеты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pPr marL="171450" indent="-17145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</a:rPr>
              <a:t> Информация </a:t>
            </a:r>
            <a:r>
              <a:rPr lang="ru-RU" sz="2000" dirty="0">
                <a:solidFill>
                  <a:schemeClr val="bg1"/>
                </a:solidFill>
              </a:rPr>
              <a:t>в родительском уголке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219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89209" cy="92447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НОД по теме: «Зимующие птицы»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3240360" cy="432048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2"/>
            <a:ext cx="345638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8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125113" cy="92447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Результативность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3568" y="1628800"/>
            <a:ext cx="4032448" cy="1368152"/>
          </a:xfrm>
          <a:prstGeom prst="ellipse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Знают: </a:t>
            </a:r>
            <a:r>
              <a:rPr lang="ru-RU" dirty="0" smtClean="0">
                <a:solidFill>
                  <a:schemeClr val="bg1"/>
                </a:solidFill>
              </a:rPr>
              <a:t>предметы</a:t>
            </a:r>
            <a:r>
              <a:rPr lang="ru-RU" dirty="0">
                <a:solidFill>
                  <a:schemeClr val="bg1"/>
                </a:solidFill>
              </a:rPr>
              <a:t>, объекты, их свойства, качества, действия с ними.</a:t>
            </a:r>
          </a:p>
        </p:txBody>
      </p:sp>
      <p:sp>
        <p:nvSpPr>
          <p:cNvPr id="5" name="Овал 4"/>
          <p:cNvSpPr/>
          <p:nvPr/>
        </p:nvSpPr>
        <p:spPr>
          <a:xfrm>
            <a:off x="4860032" y="2492896"/>
            <a:ext cx="3744416" cy="1368152"/>
          </a:xfrm>
          <a:prstGeom prst="ellipse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</a:rPr>
              <a:t>Умеют: </a:t>
            </a:r>
            <a:r>
              <a:rPr lang="ru-RU" dirty="0">
                <a:solidFill>
                  <a:schemeClr val="bg1"/>
                </a:solidFill>
              </a:rPr>
              <a:t>отвечать на вопросы воспитателя.</a:t>
            </a:r>
          </a:p>
        </p:txBody>
      </p:sp>
      <p:sp>
        <p:nvSpPr>
          <p:cNvPr id="6" name="Овал 5"/>
          <p:cNvSpPr/>
          <p:nvPr/>
        </p:nvSpPr>
        <p:spPr>
          <a:xfrm>
            <a:off x="683568" y="3717032"/>
            <a:ext cx="3888432" cy="1368152"/>
          </a:xfrm>
          <a:prstGeom prst="ellipse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</a:rPr>
              <a:t>Владеют:</a:t>
            </a:r>
            <a:r>
              <a:rPr lang="ru-RU" dirty="0">
                <a:solidFill>
                  <a:schemeClr val="bg1"/>
                </a:solidFill>
              </a:rPr>
              <a:t> выполняют простые словесные поручения.</a:t>
            </a:r>
          </a:p>
        </p:txBody>
      </p:sp>
      <p:sp>
        <p:nvSpPr>
          <p:cNvPr id="7" name="Овал 6"/>
          <p:cNvSpPr/>
          <p:nvPr/>
        </p:nvSpPr>
        <p:spPr>
          <a:xfrm>
            <a:off x="4860032" y="4725144"/>
            <a:ext cx="3744416" cy="1440160"/>
          </a:xfrm>
          <a:prstGeom prst="ellipse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Используют:</a:t>
            </a:r>
            <a:r>
              <a:rPr lang="ru-RU" dirty="0">
                <a:solidFill>
                  <a:schemeClr val="bg1"/>
                </a:solidFill>
              </a:rPr>
              <a:t> свои знания в повседневной жизни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661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281</TotalTime>
  <Words>227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Winter</vt:lpstr>
      <vt:lpstr>Муниципальное автономное дошкольное образовательное учреждение центр развития ребенка – детский сад № 18  города Кропоткин муниципального образования Кавказский район </vt:lpstr>
      <vt:lpstr>Задачи:</vt:lpstr>
      <vt:lpstr>Развивающая среда в группе для развития коммуникативных навыков младших дошкольников</vt:lpstr>
      <vt:lpstr>Демонстрационный материал</vt:lpstr>
      <vt:lpstr>Презентация PowerPoint</vt:lpstr>
      <vt:lpstr>Методы и приемы</vt:lpstr>
      <vt:lpstr>Работа с родителями</vt:lpstr>
      <vt:lpstr>НОД по теме: «Зимующие птицы»</vt:lpstr>
      <vt:lpstr>Результативность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из опыта работы по теме:</dc:title>
  <dc:creator>Дом</dc:creator>
  <cp:lastModifiedBy>Дом</cp:lastModifiedBy>
  <cp:revision>17</cp:revision>
  <dcterms:created xsi:type="dcterms:W3CDTF">2014-01-22T18:22:53Z</dcterms:created>
  <dcterms:modified xsi:type="dcterms:W3CDTF">2014-01-26T19:14:59Z</dcterms:modified>
</cp:coreProperties>
</file>