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6" r:id="rId2"/>
    <p:sldId id="272" r:id="rId3"/>
    <p:sldId id="267" r:id="rId4"/>
    <p:sldId id="268" r:id="rId5"/>
    <p:sldId id="269" r:id="rId6"/>
    <p:sldId id="27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3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B3060-5F86-4A81-A4AE-8726F1FBDB7A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D77D5-5823-484B-94BE-F98BD250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46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D77D5-5823-484B-94BE-F98BD250316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48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0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3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21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7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53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7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431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18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31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985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26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40E1D-0F54-4C0C-95CC-BEC56AC24BA6}" type="datetimeFigureOut">
              <a:rPr lang="ru-RU" smtClean="0"/>
              <a:t>27.12.2013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658B6-5503-45E8-AA4B-542FC94ED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56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Государственное бюджетное дошкольное образовательное учреждение детский сад № 97 компенсирующего вида Центрального района Санкт-Петербурга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17032"/>
            <a:ext cx="3695715" cy="254080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7920880" cy="2304256"/>
          </a:xfrm>
        </p:spPr>
        <p:txBody>
          <a:bodyPr>
            <a:normAutofit fontScale="92500" lnSpcReduction="20000"/>
          </a:bodyPr>
          <a:lstStyle/>
          <a:p>
            <a:r>
              <a:rPr lang="ru-RU" sz="4100" b="1" dirty="0" smtClean="0"/>
              <a:t>Презентация </a:t>
            </a:r>
          </a:p>
          <a:p>
            <a:r>
              <a:rPr lang="ru-RU" dirty="0"/>
              <a:t>к</a:t>
            </a:r>
            <a:r>
              <a:rPr lang="ru-RU" dirty="0" smtClean="0"/>
              <a:t>омплексного занятия в подготовительной к школе группе </a:t>
            </a:r>
          </a:p>
          <a:p>
            <a:r>
              <a:rPr lang="ru-RU" dirty="0" smtClean="0"/>
              <a:t>«Путешествие по лесу до лесной школы»</a:t>
            </a:r>
          </a:p>
          <a:p>
            <a:r>
              <a:rPr lang="ru-RU" sz="2800" dirty="0" smtClean="0"/>
              <a:t>Автор: учитель-логопед </a:t>
            </a:r>
            <a:r>
              <a:rPr lang="ru-RU" sz="2800" dirty="0" err="1" smtClean="0"/>
              <a:t>Назарец</a:t>
            </a:r>
            <a:r>
              <a:rPr lang="ru-RU" sz="2800" dirty="0" smtClean="0"/>
              <a:t> Ольга Ильинична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4648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049147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76375"/>
            <a:ext cx="779755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- А теперь благодарные звери покажут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маленькие сценки из их жизни.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578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Программное содержание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5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2276872"/>
            <a:ext cx="3008313" cy="41870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-Получила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от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лесовика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весенний лес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42"/>
            <a:ext cx="5298059" cy="657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09634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11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Пришли в весенний лес.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Почему в весенний?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5" y="1556792"/>
            <a:ext cx="7282377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Солнце ярко светит</a:t>
            </a:r>
          </a:p>
          <a:p>
            <a:r>
              <a:rPr lang="ru-RU" dirty="0" smtClean="0"/>
              <a:t>Растаял снег, бегут ручьи</a:t>
            </a:r>
          </a:p>
          <a:p>
            <a:r>
              <a:rPr lang="ru-RU" dirty="0" smtClean="0"/>
              <a:t>Зеленеет трава, цветут цветы</a:t>
            </a:r>
          </a:p>
          <a:p>
            <a:r>
              <a:rPr lang="ru-RU" dirty="0" smtClean="0"/>
              <a:t>На деревьях и кустах зеленеют </a:t>
            </a:r>
          </a:p>
          <a:p>
            <a:r>
              <a:rPr lang="ru-RU" dirty="0" smtClean="0"/>
              <a:t>листочки</a:t>
            </a:r>
          </a:p>
          <a:p>
            <a:r>
              <a:rPr lang="ru-RU" dirty="0" smtClean="0"/>
              <a:t>Проснулись насекомые</a:t>
            </a:r>
          </a:p>
          <a:p>
            <a:r>
              <a:rPr lang="ru-RU" dirty="0" smtClean="0"/>
              <a:t>Прилетели перелётные </a:t>
            </a:r>
          </a:p>
          <a:p>
            <a:r>
              <a:rPr lang="ru-RU" dirty="0" smtClean="0"/>
              <a:t>птицы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27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Кто спрятался за кустами и деревьями?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5" y="1340767"/>
            <a:ext cx="6474473" cy="5397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323791"/>
            <a:ext cx="3284684" cy="5318051"/>
          </a:xfrm>
        </p:spPr>
        <p:txBody>
          <a:bodyPr>
            <a:noAutofit/>
          </a:bodyPr>
          <a:lstStyle/>
          <a:p>
            <a:r>
              <a:rPr lang="ru-RU" sz="2800" dirty="0" smtClean="0"/>
              <a:t>Чьи ушки?</a:t>
            </a:r>
            <a:r>
              <a:rPr lang="ru-RU" sz="2800" dirty="0"/>
              <a:t> </a:t>
            </a:r>
            <a:r>
              <a:rPr lang="ru-RU" sz="2800" dirty="0" smtClean="0"/>
              <a:t>Чей хвост?</a:t>
            </a:r>
          </a:p>
          <a:p>
            <a:r>
              <a:rPr lang="ru-RU" sz="2800" dirty="0" smtClean="0"/>
              <a:t>Звери мне сказали по секрету, что они идут в лесную       школу, но  злые     колдуны не пускают  их</a:t>
            </a:r>
            <a:r>
              <a:rPr lang="ru-RU" sz="2800" dirty="0"/>
              <a:t>.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/>
              <a:t>П</a:t>
            </a:r>
            <a:r>
              <a:rPr lang="ru-RU" sz="2800" dirty="0" smtClean="0"/>
              <a:t>оможем дойти до лесной             школы?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20479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/>
          <a:lstStyle/>
          <a:p>
            <a:r>
              <a:rPr lang="ru-RU" dirty="0" smtClean="0"/>
              <a:t>Треснула ветка на дереве!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78857"/>
            <a:ext cx="3566996" cy="22322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24036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61662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Кто там может прятаться?</a:t>
            </a:r>
          </a:p>
          <a:p>
            <a:pPr marL="0" indent="0">
              <a:buNone/>
            </a:pPr>
            <a:r>
              <a:rPr lang="ru-RU" sz="2400" dirty="0" smtClean="0"/>
              <a:t>     </a:t>
            </a:r>
            <a:r>
              <a:rPr lang="ru-RU" sz="2400" dirty="0" smtClean="0"/>
              <a:t> </a:t>
            </a:r>
            <a:r>
              <a:rPr lang="ru-RU" sz="2800" dirty="0" smtClean="0"/>
              <a:t>У нее глаза большие </a:t>
            </a:r>
            <a:r>
              <a:rPr lang="ru-RU" sz="2800" dirty="0"/>
              <a:t>,</a:t>
            </a: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    </a:t>
            </a:r>
            <a:r>
              <a:rPr lang="ru-RU" sz="2800" dirty="0" smtClean="0"/>
              <a:t> </a:t>
            </a:r>
            <a:r>
              <a:rPr lang="ru-RU" sz="2800" dirty="0" smtClean="0"/>
              <a:t>Хищный хвост </a:t>
            </a:r>
            <a:r>
              <a:rPr lang="ru-RU" sz="2800" dirty="0" smtClean="0"/>
              <a:t>–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</a:t>
            </a:r>
            <a:r>
              <a:rPr lang="ru-RU" sz="2800" dirty="0" smtClean="0"/>
              <a:t>всегда </a:t>
            </a:r>
            <a:r>
              <a:rPr lang="ru-RU" sz="2800" dirty="0" smtClean="0"/>
              <a:t>крючком.</a:t>
            </a:r>
          </a:p>
          <a:p>
            <a:pPr marL="0" indent="0">
              <a:buNone/>
            </a:pPr>
            <a:r>
              <a:rPr lang="ru-RU" sz="2800" dirty="0" smtClean="0"/>
              <a:t>     </a:t>
            </a:r>
            <a:r>
              <a:rPr lang="ru-RU" sz="2800" dirty="0" smtClean="0"/>
              <a:t> </a:t>
            </a:r>
            <a:r>
              <a:rPr lang="ru-RU" sz="2800" dirty="0" smtClean="0"/>
              <a:t>По ночам она летает,</a:t>
            </a:r>
          </a:p>
          <a:p>
            <a:pPr marL="0" indent="0">
              <a:buNone/>
            </a:pPr>
            <a:r>
              <a:rPr lang="ru-RU" sz="2800" dirty="0" smtClean="0"/>
              <a:t>     </a:t>
            </a:r>
            <a:r>
              <a:rPr lang="ru-RU" sz="2800" dirty="0" smtClean="0"/>
              <a:t> </a:t>
            </a:r>
            <a:r>
              <a:rPr lang="ru-RU" sz="2800" dirty="0" smtClean="0"/>
              <a:t>Спит на дереве лишь днем.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   </a:t>
            </a:r>
            <a:r>
              <a:rPr lang="ru-RU" dirty="0" smtClean="0"/>
              <a:t>              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- А кто сидит на ветке?</a:t>
            </a:r>
          </a:p>
          <a:p>
            <a:pPr marL="0" indent="0">
              <a:buNone/>
            </a:pPr>
            <a:r>
              <a:rPr lang="ru-RU" dirty="0" smtClean="0"/>
              <a:t> - Поможем </a:t>
            </a:r>
            <a:r>
              <a:rPr lang="ru-RU" dirty="0" smtClean="0"/>
              <a:t>зверям: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Звуко</a:t>
            </a:r>
            <a:r>
              <a:rPr lang="ru-RU" dirty="0" smtClean="0"/>
              <a:t>-слоговой анализ слова </a:t>
            </a:r>
            <a:r>
              <a:rPr lang="ru-RU" b="1" dirty="0" smtClean="0"/>
              <a:t>совы.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2335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Идём дальше к лесной школе!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Ч</a:t>
            </a:r>
            <a:r>
              <a:rPr lang="ru-RU" dirty="0" smtClean="0"/>
              <a:t>то </a:t>
            </a:r>
            <a:r>
              <a:rPr lang="ru-RU" dirty="0"/>
              <a:t>э</a:t>
            </a:r>
            <a:r>
              <a:rPr lang="ru-RU" dirty="0" smtClean="0"/>
              <a:t>то</a:t>
            </a:r>
            <a:r>
              <a:rPr lang="ru-RU" dirty="0"/>
              <a:t>, опять происки злой </a:t>
            </a:r>
            <a:r>
              <a:rPr lang="ru-RU" dirty="0" smtClean="0"/>
              <a:t>волшебницы?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По </a:t>
            </a:r>
            <a:r>
              <a:rPr lang="ru-RU" dirty="0"/>
              <a:t>схеме отгадайте </a:t>
            </a:r>
            <a:r>
              <a:rPr lang="ru-RU" dirty="0" smtClean="0"/>
              <a:t>названия </a:t>
            </a:r>
            <a:r>
              <a:rPr lang="ru-RU" dirty="0"/>
              <a:t>животных, которые идут в лесную школу</a:t>
            </a:r>
            <a:r>
              <a:rPr lang="ru-RU" dirty="0" smtClean="0"/>
              <a:t>. 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-</a:t>
            </a:r>
            <a:r>
              <a:rPr lang="ru-RU" dirty="0"/>
              <a:t>Молодцы, справились с заданием.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335699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09192" y="335699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123728" y="335699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71800" y="335699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06555" y="4077072"/>
            <a:ext cx="457200" cy="457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516155" y="407707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23728" y="4077072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78763" y="4077072"/>
            <a:ext cx="457200" cy="457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vse-skazki.ru/images/stories/Izobradzeniya_iz_skazok/Narodnie_skazki/f/finskie/Lisa_zamanivaet_volka_v_yamu-lovushk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660" y="3102412"/>
            <a:ext cx="2737564" cy="22584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1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43934"/>
            <a:ext cx="6048672" cy="404936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Идём дальше к лесной школе!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124744"/>
            <a:ext cx="7848872" cy="5733256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Вышли </a:t>
            </a:r>
            <a:r>
              <a:rPr lang="ru-RU" dirty="0"/>
              <a:t>на поляну, где много насекомых</a:t>
            </a:r>
            <a:r>
              <a:rPr lang="ru-RU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 Будем </a:t>
            </a:r>
            <a:r>
              <a:rPr lang="ru-RU" dirty="0"/>
              <a:t>составлять предложения.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 smtClean="0"/>
              <a:t>Эту преграду преодолели.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760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738689"/>
          </a:xfrm>
        </p:spPr>
        <p:txBody>
          <a:bodyPr/>
          <a:lstStyle/>
          <a:p>
            <a:r>
              <a:rPr lang="ru-RU" dirty="0" smtClean="0"/>
              <a:t>Путь к лесной школе далёк!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29275"/>
            <a:ext cx="5616624" cy="378795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424936" cy="587727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/>
              <a:t>Злая волшебница опять придумала препятствие,  но </a:t>
            </a:r>
            <a:r>
              <a:rPr lang="ru-RU" dirty="0" smtClean="0"/>
              <a:t>…… </a:t>
            </a:r>
            <a:r>
              <a:rPr lang="ru-RU" dirty="0" smtClean="0"/>
              <a:t>уже </a:t>
            </a:r>
            <a:r>
              <a:rPr lang="ru-RU" dirty="0" smtClean="0"/>
              <a:t>математическое!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</a:t>
            </a:r>
            <a:endParaRPr lang="ru-RU" dirty="0"/>
          </a:p>
          <a:p>
            <a:pPr>
              <a:buFontTx/>
              <a:buChar char="-"/>
            </a:pPr>
            <a:r>
              <a:rPr lang="ru-RU" dirty="0" smtClean="0"/>
              <a:t>Посчитай, сколько ягод и грибов собрала </a:t>
            </a:r>
          </a:p>
          <a:p>
            <a:pPr marL="0" indent="0">
              <a:buNone/>
            </a:pPr>
            <a:r>
              <a:rPr lang="ru-RU" dirty="0" smtClean="0"/>
              <a:t> белочка?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346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286</Words>
  <Application>Microsoft Office PowerPoint</Application>
  <PresentationFormat>Экран (4:3)</PresentationFormat>
  <Paragraphs>66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дошкольное образовательное учреждение детский сад № 97 компенсирующего вида Центрального района Санкт-Петербурга</vt:lpstr>
      <vt:lpstr>Программное содержание</vt:lpstr>
      <vt:lpstr>Презентация PowerPoint</vt:lpstr>
      <vt:lpstr>Пришли в весенний лес.  Почему в весенний?</vt:lpstr>
      <vt:lpstr>Кто спрятался за кустами и деревьями?</vt:lpstr>
      <vt:lpstr>Треснула ветка на дереве!</vt:lpstr>
      <vt:lpstr>Идём дальше к лесной школе!</vt:lpstr>
      <vt:lpstr>Идём дальше к лесной школе!</vt:lpstr>
      <vt:lpstr>Путь к лесной школе далёк!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Notebook</cp:lastModifiedBy>
  <cp:revision>29</cp:revision>
  <dcterms:created xsi:type="dcterms:W3CDTF">2013-12-15T12:28:14Z</dcterms:created>
  <dcterms:modified xsi:type="dcterms:W3CDTF">2013-12-26T22:04:24Z</dcterms:modified>
</cp:coreProperties>
</file>