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3498-9440-4E8C-B3B3-6FAD949E5E75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1FB2D-F8F6-484F-A9FA-52EA57F442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71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1FB2D-F8F6-484F-A9FA-52EA57F442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6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92"/>
            <a:ext cx="9178384" cy="68514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548680"/>
            <a:ext cx="6048672" cy="5904656"/>
          </a:xfrm>
        </p:spPr>
        <p:txBody>
          <a:bodyPr/>
          <a:lstStyle/>
          <a:p>
            <a:r>
              <a:rPr lang="ru-RU" dirty="0" smtClean="0">
                <a:solidFill>
                  <a:srgbClr val="9900CC"/>
                </a:solidFill>
              </a:rPr>
              <a:t>Лексические темы</a:t>
            </a:r>
            <a:br>
              <a:rPr lang="ru-RU" dirty="0" smtClean="0">
                <a:solidFill>
                  <a:srgbClr val="9900CC"/>
                </a:solidFill>
              </a:rPr>
            </a:br>
            <a:r>
              <a:rPr lang="ru-RU" dirty="0" smtClean="0">
                <a:solidFill>
                  <a:srgbClr val="9900CC"/>
                </a:solidFill>
              </a:rPr>
              <a:t>МБДОУ №15</a:t>
            </a:r>
            <a:br>
              <a:rPr lang="ru-RU" dirty="0" smtClean="0">
                <a:solidFill>
                  <a:srgbClr val="9900CC"/>
                </a:solidFill>
              </a:rPr>
            </a:br>
            <a:r>
              <a:rPr lang="ru-RU" dirty="0" smtClean="0">
                <a:solidFill>
                  <a:srgbClr val="9900CC"/>
                </a:solidFill>
              </a:rPr>
              <a:t>средняя группа</a:t>
            </a:r>
            <a:br>
              <a:rPr lang="ru-RU" dirty="0" smtClean="0">
                <a:solidFill>
                  <a:srgbClr val="9900CC"/>
                </a:solidFill>
              </a:rPr>
            </a:br>
            <a:r>
              <a:rPr lang="ru-RU" dirty="0" smtClean="0">
                <a:solidFill>
                  <a:srgbClr val="9900CC"/>
                </a:solidFill>
              </a:rPr>
              <a:t>2014-2015 г</a:t>
            </a:r>
            <a:br>
              <a:rPr lang="ru-RU" dirty="0" smtClean="0">
                <a:solidFill>
                  <a:srgbClr val="9900CC"/>
                </a:solidFill>
              </a:rPr>
            </a:br>
            <a:r>
              <a:rPr lang="ru-RU" sz="2800" dirty="0" smtClean="0">
                <a:solidFill>
                  <a:srgbClr val="9900CC"/>
                </a:solidFill>
              </a:rPr>
              <a:t>Воспитатель: Эннс В.В</a:t>
            </a:r>
            <a:r>
              <a:rPr lang="ru-RU" dirty="0" smtClean="0">
                <a:solidFill>
                  <a:srgbClr val="9900CC"/>
                </a:solidFill>
              </a:rPr>
              <a:t>.</a:t>
            </a:r>
            <a:endParaRPr lang="ru-RU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3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" y="-110101"/>
            <a:ext cx="9143999" cy="70113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2016224" cy="136815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Сентябрь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400" dirty="0" smtClean="0"/>
              <a:t>1 неделя Вот моя деревня </a:t>
            </a:r>
            <a:br>
              <a:rPr lang="ru-RU" sz="1400" dirty="0" smtClean="0"/>
            </a:br>
            <a:r>
              <a:rPr lang="ru-RU" sz="1400" dirty="0" smtClean="0"/>
              <a:t>2 неделя Фрукты</a:t>
            </a:r>
            <a:br>
              <a:rPr lang="ru-RU" sz="1400" dirty="0" smtClean="0"/>
            </a:br>
            <a:r>
              <a:rPr lang="ru-RU" sz="1400" dirty="0" smtClean="0"/>
              <a:t>3 неделя Овощи</a:t>
            </a:r>
            <a:br>
              <a:rPr lang="ru-RU" sz="1400" dirty="0" smtClean="0"/>
            </a:br>
            <a:r>
              <a:rPr lang="ru-RU" sz="1400" dirty="0" smtClean="0"/>
              <a:t>4 неделя Правила дорожного движения</a:t>
            </a:r>
            <a:endParaRPr lang="ru-RU" sz="14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 flipH="1">
            <a:off x="2987824" y="260648"/>
            <a:ext cx="252028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Октябрь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400" dirty="0" smtClean="0"/>
              <a:t>1 неделя Осень</a:t>
            </a:r>
            <a:br>
              <a:rPr lang="ru-RU" sz="1400" dirty="0" smtClean="0"/>
            </a:br>
            <a:r>
              <a:rPr lang="ru-RU" sz="1400" dirty="0" smtClean="0"/>
              <a:t>2 неделя Грибы, ягоды</a:t>
            </a:r>
            <a:br>
              <a:rPr lang="ru-RU" sz="1400" dirty="0" smtClean="0"/>
            </a:br>
            <a:r>
              <a:rPr lang="ru-RU" sz="1400" dirty="0" smtClean="0"/>
              <a:t>3 неделя Хлеб. Откуда он берётся?</a:t>
            </a:r>
            <a:br>
              <a:rPr lang="ru-RU" sz="1400" dirty="0" smtClean="0"/>
            </a:br>
            <a:r>
              <a:rPr lang="ru-RU" sz="1400" dirty="0" smtClean="0"/>
              <a:t>4 неделя Деревья</a:t>
            </a:r>
            <a:endParaRPr lang="ru-RU" sz="14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084168" y="260648"/>
            <a:ext cx="237626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Ноябрь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400" dirty="0" smtClean="0"/>
              <a:t>1 неделя Домашние животные</a:t>
            </a:r>
            <a:br>
              <a:rPr lang="ru-RU" sz="1400" dirty="0" smtClean="0"/>
            </a:br>
            <a:r>
              <a:rPr lang="ru-RU" sz="1400" dirty="0" smtClean="0"/>
              <a:t>2 неделя Птичий двор</a:t>
            </a:r>
            <a:br>
              <a:rPr lang="ru-RU" sz="1400" dirty="0" smtClean="0"/>
            </a:br>
            <a:r>
              <a:rPr lang="ru-RU" sz="1400" dirty="0" smtClean="0"/>
              <a:t>3 неделя Обитатели леса</a:t>
            </a:r>
            <a:br>
              <a:rPr lang="ru-RU" sz="1400" dirty="0" smtClean="0"/>
            </a:br>
            <a:r>
              <a:rPr lang="ru-RU" sz="1400" dirty="0" smtClean="0"/>
              <a:t>4 неделя Одежда, обувь, головные уборы.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1844824"/>
            <a:ext cx="20162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Декабрь </a:t>
            </a:r>
          </a:p>
          <a:p>
            <a:r>
              <a:rPr lang="ru-RU" sz="1400" dirty="0" smtClean="0"/>
              <a:t>1 неделя Посуда</a:t>
            </a:r>
          </a:p>
          <a:p>
            <a:r>
              <a:rPr lang="ru-RU" sz="1400" dirty="0" smtClean="0"/>
              <a:t>2 неделя Профессии.</a:t>
            </a:r>
          </a:p>
          <a:p>
            <a:r>
              <a:rPr lang="ru-RU" sz="1400" dirty="0" smtClean="0"/>
              <a:t>3 неделя Зима. Зимние забавы.</a:t>
            </a:r>
          </a:p>
          <a:p>
            <a:r>
              <a:rPr lang="ru-RU" sz="1400" dirty="0" smtClean="0"/>
              <a:t>4 неделя Новогодние чудеса.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99792" y="1844824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Январь</a:t>
            </a:r>
          </a:p>
          <a:p>
            <a:r>
              <a:rPr lang="ru-RU" sz="1400" dirty="0" smtClean="0"/>
              <a:t>2 неделя </a:t>
            </a:r>
            <a:r>
              <a:rPr lang="ru-RU" sz="1400" dirty="0"/>
              <a:t>Человек</a:t>
            </a:r>
            <a:endParaRPr lang="ru-RU" sz="1400" dirty="0" smtClean="0"/>
          </a:p>
          <a:p>
            <a:r>
              <a:rPr lang="ru-RU" sz="1400" dirty="0" smtClean="0"/>
              <a:t>3 неделя Если хочешь быть здоров</a:t>
            </a:r>
          </a:p>
          <a:p>
            <a:r>
              <a:rPr lang="ru-RU" sz="1400" dirty="0" smtClean="0"/>
              <a:t>4 неделя Продукты питания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1844824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Февраль</a:t>
            </a:r>
          </a:p>
          <a:p>
            <a:r>
              <a:rPr lang="ru-RU" sz="1400" dirty="0" smtClean="0"/>
              <a:t>1 неделя Мебель</a:t>
            </a:r>
          </a:p>
          <a:p>
            <a:r>
              <a:rPr lang="ru-RU" sz="1400" dirty="0" smtClean="0"/>
              <a:t>2 неделя Транспорт</a:t>
            </a:r>
          </a:p>
          <a:p>
            <a:r>
              <a:rPr lang="ru-RU" sz="1400" dirty="0" smtClean="0"/>
              <a:t>3 неделя 23 февраля</a:t>
            </a:r>
          </a:p>
          <a:p>
            <a:r>
              <a:rPr lang="ru-RU" sz="1400" dirty="0" smtClean="0"/>
              <a:t>4 неделя Подводный мир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444208" y="1844824"/>
            <a:ext cx="22322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Март</a:t>
            </a:r>
          </a:p>
          <a:p>
            <a:r>
              <a:rPr lang="ru-RU" sz="1400" dirty="0" smtClean="0"/>
              <a:t>1 неделя  Семья. 8 марта.</a:t>
            </a:r>
          </a:p>
          <a:p>
            <a:r>
              <a:rPr lang="ru-RU" sz="1400" dirty="0" smtClean="0"/>
              <a:t>2 неделя Весна. Масленица </a:t>
            </a:r>
          </a:p>
          <a:p>
            <a:r>
              <a:rPr lang="ru-RU" sz="1400" dirty="0" smtClean="0"/>
              <a:t>3 неделя </a:t>
            </a:r>
            <a:r>
              <a:rPr lang="ru-RU" sz="1400" dirty="0"/>
              <a:t>Комнатные </a:t>
            </a:r>
            <a:r>
              <a:rPr lang="ru-RU" sz="1400" dirty="0" smtClean="0"/>
              <a:t>растения</a:t>
            </a:r>
          </a:p>
          <a:p>
            <a:r>
              <a:rPr lang="ru-RU" sz="1400" dirty="0" smtClean="0"/>
              <a:t>4 неделя Мои друзья. Дружба.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27784" y="4005064"/>
            <a:ext cx="30963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Апрель</a:t>
            </a:r>
          </a:p>
          <a:p>
            <a:r>
              <a:rPr lang="ru-RU" sz="1400" dirty="0" smtClean="0"/>
              <a:t>1 неделя  Весна. Перелётные птицы.</a:t>
            </a:r>
          </a:p>
          <a:p>
            <a:r>
              <a:rPr lang="ru-RU" sz="1400" dirty="0" smtClean="0"/>
              <a:t>2 неделя Космос</a:t>
            </a:r>
          </a:p>
          <a:p>
            <a:r>
              <a:rPr lang="ru-RU" sz="1400" dirty="0" smtClean="0"/>
              <a:t>3 неделя Пожарная безопасность</a:t>
            </a:r>
          </a:p>
          <a:p>
            <a:r>
              <a:rPr lang="ru-RU" sz="1400" dirty="0" smtClean="0"/>
              <a:t>4 неделя Любимые сказки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724128" y="4005064"/>
            <a:ext cx="28083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Май</a:t>
            </a:r>
          </a:p>
          <a:p>
            <a:r>
              <a:rPr lang="ru-RU" sz="1400" dirty="0" smtClean="0"/>
              <a:t>             1 неделя 9 мая</a:t>
            </a:r>
          </a:p>
          <a:p>
            <a:r>
              <a:rPr lang="ru-RU" sz="1400" dirty="0" smtClean="0"/>
              <a:t>             2 неделя Насекомые</a:t>
            </a:r>
          </a:p>
          <a:p>
            <a:r>
              <a:rPr lang="ru-RU" sz="1400" dirty="0" smtClean="0"/>
              <a:t>             3 неделя  Цветы</a:t>
            </a:r>
          </a:p>
          <a:p>
            <a:r>
              <a:rPr lang="ru-RU" sz="1400" dirty="0" smtClean="0"/>
              <a:t>             4 неделя Лето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48918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121</Words>
  <Application>Microsoft Office PowerPoint</Application>
  <PresentationFormat>Экран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Лексические темы МБДОУ №15 средняя группа 2014-2015 г Воспитатель: Эннс В.В.</vt:lpstr>
      <vt:lpstr>Сентябрь 1 неделя Вот моя деревня  2 неделя Фрукты 3 неделя Овощи 4 неделя Правила дорожного движения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Лексические темы МБДОУ №15 средняя группа 2014-2015 г Воспитатель: Эннс В.В.</dc:title>
  <dc:creator>рома</dc:creator>
  <cp:lastModifiedBy>Роман</cp:lastModifiedBy>
  <cp:revision>11</cp:revision>
  <cp:lastPrinted>2014-09-04T17:47:02Z</cp:lastPrinted>
  <dcterms:created xsi:type="dcterms:W3CDTF">2014-07-10T19:43:03Z</dcterms:created>
  <dcterms:modified xsi:type="dcterms:W3CDTF">2015-01-05T20:10:03Z</dcterms:modified>
</cp:coreProperties>
</file>