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2" r:id="rId3"/>
    <p:sldId id="286" r:id="rId4"/>
    <p:sldId id="293" r:id="rId5"/>
    <p:sldId id="287" r:id="rId6"/>
    <p:sldId id="288" r:id="rId7"/>
    <p:sldId id="289" r:id="rId8"/>
    <p:sldId id="290" r:id="rId9"/>
    <p:sldId id="294" r:id="rId10"/>
    <p:sldId id="256" r:id="rId11"/>
    <p:sldId id="257" r:id="rId12"/>
    <p:sldId id="259" r:id="rId13"/>
    <p:sldId id="260" r:id="rId14"/>
    <p:sldId id="296" r:id="rId15"/>
    <p:sldId id="297" r:id="rId16"/>
    <p:sldId id="298" r:id="rId17"/>
    <p:sldId id="299" r:id="rId18"/>
    <p:sldId id="300" r:id="rId19"/>
    <p:sldId id="295" r:id="rId20"/>
    <p:sldId id="261" r:id="rId21"/>
    <p:sldId id="324" r:id="rId22"/>
    <p:sldId id="263" r:id="rId23"/>
    <p:sldId id="264" r:id="rId24"/>
    <p:sldId id="265" r:id="rId25"/>
    <p:sldId id="266" r:id="rId26"/>
    <p:sldId id="267" r:id="rId27"/>
    <p:sldId id="268" r:id="rId28"/>
    <p:sldId id="301" r:id="rId29"/>
    <p:sldId id="302" r:id="rId30"/>
    <p:sldId id="303" r:id="rId31"/>
    <p:sldId id="304" r:id="rId32"/>
    <p:sldId id="275" r:id="rId33"/>
    <p:sldId id="325" r:id="rId34"/>
    <p:sldId id="277" r:id="rId35"/>
    <p:sldId id="279" r:id="rId36"/>
    <p:sldId id="283" r:id="rId37"/>
    <p:sldId id="284" r:id="rId38"/>
    <p:sldId id="306" r:id="rId39"/>
    <p:sldId id="307" r:id="rId40"/>
    <p:sldId id="309" r:id="rId41"/>
    <p:sldId id="308" r:id="rId42"/>
    <p:sldId id="310" r:id="rId43"/>
    <p:sldId id="311" r:id="rId44"/>
    <p:sldId id="323" r:id="rId45"/>
    <p:sldId id="316" r:id="rId46"/>
    <p:sldId id="318" r:id="rId47"/>
    <p:sldId id="319" r:id="rId48"/>
    <p:sldId id="320" r:id="rId49"/>
    <p:sldId id="321" r:id="rId50"/>
    <p:sldId id="322" r:id="rId51"/>
    <p:sldId id="313" r:id="rId52"/>
    <p:sldId id="314" r:id="rId53"/>
    <p:sldId id="31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2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Картинки День Единства\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9885" y="332656"/>
            <a:ext cx="8212234" cy="6228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омп\Desktop\Беларусь\бел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548680"/>
            <a:ext cx="4586268" cy="3608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комп\Desktop\Беларусь\бел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39952" y="2924944"/>
            <a:ext cx="4575507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омп\Desktop\Беларусь\зубры.jpg"/>
          <p:cNvPicPr>
            <a:picLocks noChangeAspect="1" noChangeArrowheads="1"/>
          </p:cNvPicPr>
          <p:nvPr/>
        </p:nvPicPr>
        <p:blipFill>
          <a:blip r:embed="rId2" cstate="print"/>
          <a:srcRect b="50947"/>
          <a:stretch>
            <a:fillRect/>
          </a:stretch>
        </p:blipFill>
        <p:spPr bwMode="auto">
          <a:xfrm>
            <a:off x="2987824" y="2924944"/>
            <a:ext cx="5512919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комп\Desktop\Беларусь\бел3.jpg"/>
          <p:cNvPicPr>
            <a:picLocks noChangeAspect="1" noChangeArrowheads="1"/>
          </p:cNvPicPr>
          <p:nvPr/>
        </p:nvPicPr>
        <p:blipFill>
          <a:blip r:embed="rId3" cstate="print"/>
          <a:srcRect b="48374"/>
          <a:stretch>
            <a:fillRect/>
          </a:stretch>
        </p:blipFill>
        <p:spPr bwMode="auto">
          <a:xfrm>
            <a:off x="611560" y="332656"/>
            <a:ext cx="4654489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\Desktop\Беларусь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2590">
            <a:off x="837381" y="954173"/>
            <a:ext cx="3789679" cy="4436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:\Users\комп\Desktop\Беларусь\250px-Уголок_белорусской_хаты.jpg.png"/>
          <p:cNvPicPr>
            <a:picLocks noChangeAspect="1" noChangeArrowheads="1"/>
          </p:cNvPicPr>
          <p:nvPr/>
        </p:nvPicPr>
        <p:blipFill>
          <a:blip r:embed="rId3" cstate="print"/>
          <a:srcRect l="16447" t="9309" r="14629" b="9360"/>
          <a:stretch>
            <a:fillRect/>
          </a:stretch>
        </p:blipFill>
        <p:spPr bwMode="auto">
          <a:xfrm rot="1116023">
            <a:off x="4534526" y="918128"/>
            <a:ext cx="3837193" cy="547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комп\Desktop\Беларусь\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745422">
            <a:off x="285727" y="455425"/>
            <a:ext cx="4390455" cy="5509391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комп\Desktop\Беларусь\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361746">
            <a:off x="4042158" y="234150"/>
            <a:ext cx="4662284" cy="3867969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5124" name="Picture 4" descr="C:\Users\комп\Desktop\Беларусь\4.jpg"/>
          <p:cNvPicPr>
            <a:picLocks noChangeAspect="1" noChangeArrowheads="1"/>
          </p:cNvPicPr>
          <p:nvPr/>
        </p:nvPicPr>
        <p:blipFill>
          <a:blip r:embed="rId4" cstate="print"/>
          <a:srcRect t="5394" b="6508"/>
          <a:stretch>
            <a:fillRect/>
          </a:stretch>
        </p:blipFill>
        <p:spPr bwMode="auto">
          <a:xfrm>
            <a:off x="5076056" y="3429000"/>
            <a:ext cx="3678120" cy="32403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Единство для през\украина\kievskiy-akademicheskiy-teatr-ukrainskogo-folklora-kiev133380079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63251" y="2492896"/>
            <a:ext cx="6628795" cy="397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ле 1"/>
          <p:cNvSpPr txBox="1"/>
          <p:nvPr/>
        </p:nvSpPr>
        <p:spPr>
          <a:xfrm>
            <a:off x="5292080" y="769495"/>
            <a:ext cx="3012299" cy="99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8890" cap="flat" cmpd="sng" algn="ctr">
                  <a:solidFill>
                    <a:srgbClr val="FFFF00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УКРАИНА</a:t>
            </a:r>
            <a:endParaRPr lang="ru-RU" sz="5400" dirty="0">
              <a:ln w="8890" cap="flat" cmpd="sng" algn="ctr">
                <a:solidFill>
                  <a:srgbClr val="FFFF00"/>
                </a:solidFill>
                <a:prstDash val="solid"/>
                <a:miter lim="0"/>
              </a:ln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C:\Users\комп\Desktop\Жанна\Единство\украина\800px-Flag_of_Ukraine.sv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86936" y="476672"/>
            <a:ext cx="3273783" cy="2009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мп\Desktop\dikanka_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904" y="2780928"/>
            <a:ext cx="5169144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3" descr="C:\Users\комп\Desktop\repphoto_776_304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2332" y="260648"/>
            <a:ext cx="4878288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комп\Desktop\Жанна\Единство\украина\7678baa7468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8982" y="381790"/>
            <a:ext cx="4514258" cy="3047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комп\Desktop\Жанна\Единство\украина\hata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4967" y="3501008"/>
            <a:ext cx="4536123" cy="309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 descr="C:\Users\комп\Desktop\Жанна\Единство\украина\Culture_Ukraine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1204408"/>
            <a:ext cx="3982708" cy="4456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мп\Desktop\Единство для през\украина\0_3c7d0_c724faf9_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582181"/>
            <a:ext cx="3745387" cy="5412687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3" descr="C:\Users\комп\Desktop\Единство для през\украина\0c05e9aeaf9457a69d4810221dbf791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38717" y="1161488"/>
            <a:ext cx="3878542" cy="4478792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комп\Desktop\Единство для през\украина\ukrain21289-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137616">
            <a:off x="4053289" y="440713"/>
            <a:ext cx="4961728" cy="590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C:\Users\комп\Desktop\Единство для през\украина\prodam-pyshnaya-yubochka--8a2f-1297748511050365-20-bi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36031">
            <a:off x="378789" y="601108"/>
            <a:ext cx="4847093" cy="595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Единство для през\татары\kazan-tatars-national-costumes-view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10303" y="1988841"/>
            <a:ext cx="5892188" cy="457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комп\Desktop\Единство для през\татары\l_2be6f1a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332656"/>
            <a:ext cx="3144803" cy="2232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оле 1"/>
          <p:cNvSpPr txBox="1"/>
          <p:nvPr/>
        </p:nvSpPr>
        <p:spPr>
          <a:xfrm>
            <a:off x="1403648" y="908720"/>
            <a:ext cx="3458832" cy="99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8890" cap="flat" cmpd="sng" algn="ctr">
                  <a:solidFill>
                    <a:srgbClr val="FF0000"/>
                  </a:solidFill>
                  <a:prstDash val="solid"/>
                  <a:miter lim="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ТАТАРСТАН</a:t>
            </a:r>
            <a:endParaRPr lang="ru-RU" sz="5400" dirty="0">
              <a:ln w="8890" cap="flat" cmpd="sng" algn="ctr">
                <a:solidFill>
                  <a:srgbClr val="FF0000"/>
                </a:solidFill>
                <a:prstDash val="solid"/>
                <a:miter lim="0"/>
              </a:ln>
              <a:solidFill>
                <a:schemeClr val="accent3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-vl.ru/photo/201211270925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356" y="260648"/>
            <a:ext cx="8293295" cy="6318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5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\Desktop\Единство для през\татары\тат пр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83536" y="2846865"/>
            <a:ext cx="4704888" cy="360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комп\Desktop\Единство для през\татары\тат п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2213">
            <a:off x="647353" y="548440"/>
            <a:ext cx="5001355" cy="332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Жанна\Desktop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862584" cy="5268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комп\Desktop\Единство для през\татары\mala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2736304" cy="5090799"/>
          </a:xfrm>
          <a:prstGeom prst="rect">
            <a:avLst/>
          </a:prstGeom>
          <a:noFill/>
        </p:spPr>
      </p:pic>
      <p:pic>
        <p:nvPicPr>
          <p:cNvPr id="8194" name="Picture 2" descr="C:\Users\комп\Desktop\Единство для през\татары\qbala03.jpg"/>
          <p:cNvPicPr>
            <a:picLocks noChangeAspect="1" noChangeArrowheads="1"/>
          </p:cNvPicPr>
          <p:nvPr/>
        </p:nvPicPr>
        <p:blipFill>
          <a:blip r:embed="rId3" cstate="print"/>
          <a:srcRect l="4641" r="7665"/>
          <a:stretch>
            <a:fillRect/>
          </a:stretch>
        </p:blipFill>
        <p:spPr bwMode="auto">
          <a:xfrm>
            <a:off x="899592" y="764704"/>
            <a:ext cx="2304256" cy="5255172"/>
          </a:xfrm>
          <a:prstGeom prst="rect">
            <a:avLst/>
          </a:prstGeom>
          <a:ln w="190500" cap="sq">
            <a:solidFill>
              <a:srgbClr val="C8325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C:\Users\комп\Desktop\Единство для през\татары\bala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92696"/>
            <a:ext cx="2376264" cy="531093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комп\Desktop\Жанна\Единство\татары\35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1" y="548679"/>
            <a:ext cx="2075828" cy="2329129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3" descr="C:\Users\комп\Desktop\Единство для през\татары\4a19830b5f0fb7a141d7cd451c2418f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025264">
            <a:off x="72480" y="334968"/>
            <a:ext cx="5008311" cy="4325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комп\Desktop\Единство для през\татары\kazan-tatars-national-costumes-views-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160765">
            <a:off x="4149459" y="2305758"/>
            <a:ext cx="4471077" cy="392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комп\Desktop\Жанна\Единство\татары\175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07704" y="4084047"/>
            <a:ext cx="2439917" cy="2773953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\Desktop\Жанна\Единство\дагестан\640px-Флаг_Дагестана.sv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6251" y="476672"/>
            <a:ext cx="4031098" cy="2690398"/>
          </a:xfrm>
          <a:prstGeom prst="rect">
            <a:avLst/>
          </a:prstGeom>
          <a:noFill/>
        </p:spPr>
      </p:pic>
      <p:pic>
        <p:nvPicPr>
          <p:cNvPr id="10243" name="Picture 3" descr="C:\Users\комп\Desktop\Единство для през\Дагестан\_20110226_1269431434.jpg"/>
          <p:cNvPicPr>
            <a:picLocks noChangeAspect="1" noChangeArrowheads="1"/>
          </p:cNvPicPr>
          <p:nvPr/>
        </p:nvPicPr>
        <p:blipFill>
          <a:blip r:embed="rId3" cstate="print"/>
          <a:srcRect b="47807"/>
          <a:stretch>
            <a:fillRect/>
          </a:stretch>
        </p:blipFill>
        <p:spPr bwMode="auto">
          <a:xfrm>
            <a:off x="467544" y="3318527"/>
            <a:ext cx="4032448" cy="306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C:\Users\комп\Desktop\Единство для през\Дагестан\e87925a2b983b5b3f4f2f190838ad55b.jpg"/>
          <p:cNvPicPr>
            <a:picLocks noChangeAspect="1" noChangeArrowheads="1"/>
          </p:cNvPicPr>
          <p:nvPr/>
        </p:nvPicPr>
        <p:blipFill>
          <a:blip r:embed="rId4" cstate="print"/>
          <a:srcRect b="46425"/>
          <a:stretch>
            <a:fillRect/>
          </a:stretch>
        </p:blipFill>
        <p:spPr bwMode="auto">
          <a:xfrm>
            <a:off x="5004048" y="3068960"/>
            <a:ext cx="3953571" cy="318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оле 1"/>
          <p:cNvSpPr txBox="1"/>
          <p:nvPr/>
        </p:nvSpPr>
        <p:spPr>
          <a:xfrm>
            <a:off x="5076056" y="1268760"/>
            <a:ext cx="3214278" cy="99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n w="8890" cap="flat" cmpd="sng" algn="ctr">
                  <a:solidFill>
                    <a:srgbClr val="FFFF00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ДАГЕСТАН</a:t>
            </a:r>
            <a:endParaRPr lang="ru-RU" sz="5400" dirty="0">
              <a:ln w="8890" cap="flat" cmpd="sng" algn="ctr">
                <a:solidFill>
                  <a:srgbClr val="FFFF00"/>
                </a:solidFill>
                <a:prstDash val="solid"/>
                <a:miter lim="0"/>
              </a:ln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комп\Desktop\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260648"/>
            <a:ext cx="822303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комп\Desktop\images.jpg"/>
          <p:cNvPicPr>
            <a:picLocks noChangeAspect="1" noChangeArrowheads="1"/>
          </p:cNvPicPr>
          <p:nvPr/>
        </p:nvPicPr>
        <p:blipFill>
          <a:blip r:embed="rId3" cstate="print"/>
          <a:srcRect b="4381"/>
          <a:stretch>
            <a:fillRect/>
          </a:stretch>
        </p:blipFill>
        <p:spPr bwMode="auto">
          <a:xfrm>
            <a:off x="4644008" y="3140968"/>
            <a:ext cx="4275721" cy="303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комп\Desktop\full_KollektivhudozhestvennoysamodeyatelnostiBabayurtovskogorayonanavistavkeetnokulturiTraditsiy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954" y="3212976"/>
            <a:ext cx="4527097" cy="303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\Desktop\Единство для през\Дагестан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2413992" cy="3637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1" name="Picture 3" descr="C:\Users\комп\Desktop\Единство для през\Дагестан\Kinto_3x9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278481"/>
            <a:ext cx="2451720" cy="6031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2" name="Picture 4" descr="C:\Users\комп\Desktop\Единство для през\Дагестан\Sim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633288"/>
            <a:ext cx="2736304" cy="5911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\Desktop\Единство для през\Дагестан\Gripan-3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2808312" cy="4942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5" name="Picture 3" descr="C:\Users\комп\Desktop\Единство для през\Дагестан\лезгинка да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283968" cy="3212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6" name="Picture 4" descr="C:\Users\комп\Desktop\Единство для през\Дагестан\article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3587645" cy="2386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cology.md/pics/2011/07/fsoc_kostium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2798" y="2564904"/>
            <a:ext cx="5817303" cy="3960440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untrivia.com/img/countries/15_Moldov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5655" y="0"/>
            <a:ext cx="4218092" cy="232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1"/>
          <p:cNvSpPr txBox="1"/>
          <p:nvPr/>
        </p:nvSpPr>
        <p:spPr>
          <a:xfrm>
            <a:off x="4932040" y="1000862"/>
            <a:ext cx="3040384" cy="8919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8890" cap="flat" cmpd="sng" algn="ctr">
                  <a:solidFill>
                    <a:srgbClr val="FF0000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МОЛДОВА</a:t>
            </a:r>
            <a:endParaRPr lang="ru-RU" sz="4800" dirty="0">
              <a:ln w="8890" cap="flat" cmpd="sng" algn="ctr">
                <a:solidFill>
                  <a:srgbClr val="FF0000"/>
                </a:solidFill>
                <a:prstDash val="solid"/>
                <a:miter lim="0"/>
              </a:ln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cherkesse.free.fr/folklore/danses/danse.adyga.nalmes%20(16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335372">
            <a:off x="1648449" y="1296474"/>
            <a:ext cx="7045735" cy="543078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1"/>
          <p:cNvSpPr txBox="1"/>
          <p:nvPr/>
        </p:nvSpPr>
        <p:spPr>
          <a:xfrm rot="20669903">
            <a:off x="4543640" y="851459"/>
            <a:ext cx="3596242" cy="75866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8890" cap="flat" cmpd="sng" algn="ctr">
                  <a:solidFill>
                    <a:srgbClr val="FF0000"/>
                  </a:solidFill>
                  <a:prstDash val="solid"/>
                  <a:miter lim="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АЗЕРБАЙДЖАН</a:t>
            </a:r>
            <a:endParaRPr lang="ru-RU" sz="4000" dirty="0">
              <a:ln w="8890" cap="flat" cmpd="sng" algn="ctr">
                <a:solidFill>
                  <a:srgbClr val="FF0000"/>
                </a:solidFill>
                <a:prstDash val="solid"/>
                <a:miter lim="0"/>
              </a:ln>
              <a:solidFill>
                <a:schemeClr val="accent3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4" descr="http://aksakal.info/uploads/posts/2013-02/1361054317_6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59148">
            <a:off x="614603" y="216618"/>
            <a:ext cx="3549943" cy="252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очертания ро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11473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yrtash.com/index.php?g2_view=core.DownloadItem&amp;g2_itemId=434&amp;g2_serialNumber=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8" r="6803" b="2676"/>
          <a:stretch/>
        </p:blipFill>
        <p:spPr bwMode="auto">
          <a:xfrm>
            <a:off x="3937902" y="1052736"/>
            <a:ext cx="4929127" cy="485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http://attach.forum.ge/post-86-12027675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3293">
            <a:off x="339470" y="1409652"/>
            <a:ext cx="3609605" cy="2406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1"/>
          <p:cNvSpPr txBox="1"/>
          <p:nvPr/>
        </p:nvSpPr>
        <p:spPr>
          <a:xfrm>
            <a:off x="977569" y="4221088"/>
            <a:ext cx="2572435" cy="11918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ln w="8890" cap="flat" cmpd="sng" algn="ctr">
                  <a:solidFill>
                    <a:srgbClr val="00B05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ЧЕЧНЯ</a:t>
            </a:r>
            <a:endParaRPr lang="ru-RU" sz="6600" dirty="0">
              <a:ln w="8890" cap="flat" cmpd="sng" algn="ctr">
                <a:solidFill>
                  <a:srgbClr val="00B050"/>
                </a:solidFill>
                <a:prstDash val="solid"/>
                <a:miter lim="0"/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berieli.org/wp-content/uploads/2010/11/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37350" y="2492896"/>
            <a:ext cx="5942555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229.photobucket.com/albums/ee233/cmp-stuff/flags/g/Georgia/800px-Flag_of_Georgiasv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2228" y="260648"/>
            <a:ext cx="2851815" cy="1966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оле 1"/>
          <p:cNvSpPr txBox="1"/>
          <p:nvPr/>
        </p:nvSpPr>
        <p:spPr>
          <a:xfrm>
            <a:off x="5362009" y="892220"/>
            <a:ext cx="2410725" cy="99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8890" cap="flat" cmpd="sng" algn="ctr">
                  <a:solidFill>
                    <a:srgbClr val="FF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ГРУЗИЯ</a:t>
            </a:r>
            <a:endParaRPr lang="ru-RU" sz="5400" dirty="0">
              <a:ln w="8890" cap="flat" cmpd="sng" algn="ctr">
                <a:solidFill>
                  <a:srgbClr val="FF0000"/>
                </a:solidFill>
                <a:prstDash val="solid"/>
                <a:miter lim="0"/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омп\Desktop\Россия\66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41968" y="476672"/>
            <a:ext cx="375976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C:\Users\комп\Desktop\Россия\1274934395_4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9820" y="3140968"/>
            <a:ext cx="6059855" cy="350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оле 1"/>
          <p:cNvSpPr txBox="1"/>
          <p:nvPr/>
        </p:nvSpPr>
        <p:spPr>
          <a:xfrm>
            <a:off x="5364088" y="1196752"/>
            <a:ext cx="2599814" cy="99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8890" cap="flat" cmpd="sng" algn="ctr">
                  <a:solidFill>
                    <a:schemeClr val="tx2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РОССИЯ</a:t>
            </a:r>
            <a:endParaRPr lang="ru-RU" sz="5400" dirty="0">
              <a:ln w="8890" cap="flat" cmpd="sng" algn="ctr">
                <a:solidFill>
                  <a:schemeClr val="tx2"/>
                </a:solidFill>
                <a:prstDash val="solid"/>
                <a:miter lim="0"/>
              </a:ln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Жанна\Desktop\Рисунок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73842"/>
            <a:ext cx="5739238" cy="3984158"/>
          </a:xfrm>
          <a:prstGeom prst="rect">
            <a:avLst/>
          </a:prstGeom>
          <a:noFill/>
        </p:spPr>
      </p:pic>
      <p:pic>
        <p:nvPicPr>
          <p:cNvPr id="2050" name="Picture 2" descr="C:\Users\Жанна\Desktop\Рисунок76.jpg"/>
          <p:cNvPicPr>
            <a:picLocks noChangeAspect="1" noChangeArrowheads="1"/>
          </p:cNvPicPr>
          <p:nvPr/>
        </p:nvPicPr>
        <p:blipFill>
          <a:blip r:embed="rId3" cstate="print"/>
          <a:srcRect b="49919"/>
          <a:stretch>
            <a:fillRect/>
          </a:stretch>
        </p:blipFill>
        <p:spPr bwMode="auto">
          <a:xfrm>
            <a:off x="511364" y="332656"/>
            <a:ext cx="573899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омп\Desktop\Россия\т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863067"/>
            <a:ext cx="4392488" cy="5058838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531" name="Picture 3" descr="C:\Users\комп\Desktop\Россия\т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024508"/>
            <a:ext cx="3786758" cy="476725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омп\Desktop\Россия\дер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836712"/>
            <a:ext cx="7873593" cy="4968552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омп\Desktop\Россия\0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9329" y="620688"/>
            <a:ext cx="8304445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комп\Desktop\5cf7c47eb731b0650f3f94e8f7c596ba.jpg"/>
          <p:cNvPicPr>
            <a:picLocks noChangeAspect="1" noChangeArrowheads="1"/>
          </p:cNvPicPr>
          <p:nvPr/>
        </p:nvPicPr>
        <p:blipFill>
          <a:blip r:embed="rId2" cstate="print"/>
          <a:srcRect l="12121" r="12122"/>
          <a:stretch>
            <a:fillRect/>
          </a:stretch>
        </p:blipFill>
        <p:spPr bwMode="auto">
          <a:xfrm>
            <a:off x="1547664" y="692696"/>
            <a:ext cx="2664296" cy="5842906"/>
          </a:xfrm>
          <a:prstGeom prst="rect">
            <a:avLst/>
          </a:prstGeom>
          <a:noFill/>
        </p:spPr>
      </p:pic>
      <p:pic>
        <p:nvPicPr>
          <p:cNvPr id="43011" name="Picture 3" descr="C:\Users\комп\Desktop\59a36f7194e172aa66a7f93f35417b4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481128"/>
            <a:ext cx="2736304" cy="619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randmaster-rostov.ru/images/newspost_images/thumb_ug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326610"/>
            <a:ext cx="4824536" cy="6112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7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покачи\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525" y="404664"/>
            <a:ext cx="7996959" cy="612068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wallpaperstock.net:81/moscow-wallpapers_28923_1440x9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5462" y="1556792"/>
            <a:ext cx="7819712" cy="495713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2714453" y="170205"/>
            <a:ext cx="3741730" cy="15583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800" b="1" dirty="0" err="1">
                <a:ln w="8890" cap="flat" cmpd="sng" algn="ctr">
                  <a:solidFill>
                    <a:srgbClr val="002060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москва</a:t>
            </a:r>
            <a:endParaRPr lang="ru-RU" sz="8800" dirty="0">
              <a:ln w="8890" cap="flat" cmpd="sng" algn="ctr">
                <a:solidFill>
                  <a:srgbClr val="002060"/>
                </a:solidFill>
                <a:prstDash val="solid"/>
                <a:miter lim="0"/>
              </a:ln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ЖАННА\ФОТО-ВИДЕО\ПОКАЧИ\Покачи3\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3341" y="242646"/>
            <a:ext cx="8527651" cy="6282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покачи\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5000" y="381000"/>
            <a:ext cx="7874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покачи\getImage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7163" y="548680"/>
            <a:ext cx="8216041" cy="5851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покачи\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102219"/>
            <a:ext cx="5400600" cy="66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zp.admhmao.ru/wps/wcm/connect/38478be4-fd5f-4ff3-a234-ac3cce786c5e/%D0%93%D0%B5%D1%80%D0%B1.jpg?MOD=AJPERES&amp;CACHEID=38478be4-fd5f-4ff3-a234-ac3cce786c5e"/>
          <p:cNvPicPr>
            <a:picLocks noChangeAspect="1" noChangeArrowheads="1"/>
          </p:cNvPicPr>
          <p:nvPr/>
        </p:nvPicPr>
        <p:blipFill>
          <a:blip r:embed="rId2" cstate="print"/>
          <a:srcRect b="48651"/>
          <a:stretch>
            <a:fillRect/>
          </a:stretch>
        </p:blipFill>
        <p:spPr bwMode="auto">
          <a:xfrm>
            <a:off x="1187624" y="548680"/>
            <a:ext cx="3878470" cy="524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оле 1"/>
          <p:cNvSpPr txBox="1"/>
          <p:nvPr/>
        </p:nvSpPr>
        <p:spPr>
          <a:xfrm>
            <a:off x="5150280" y="1772816"/>
            <a:ext cx="3456203" cy="296901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 smtClean="0">
                <a:ln w="8890" cap="flat" cmpd="sng" algn="ctr">
                  <a:solidFill>
                    <a:srgbClr val="00B05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город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 smtClean="0">
                <a:ln w="8890" cap="flat" cmpd="sng" algn="ctr">
                  <a:solidFill>
                    <a:srgbClr val="00B05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Покачи</a:t>
            </a:r>
            <a:endParaRPr lang="ru-RU" sz="8000" dirty="0">
              <a:ln w="8890" cap="flat" cmpd="sng" algn="ctr">
                <a:solidFill>
                  <a:srgbClr val="00B050"/>
                </a:solidFill>
                <a:prstDash val="solid"/>
                <a:miter lim="0"/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ПОКАЧИ фото-13\п8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6119" y="332656"/>
            <a:ext cx="7731074" cy="6283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5004048" y="548680"/>
            <a:ext cx="3374001" cy="11918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 smtClean="0">
                <a:ln w="8890" cap="flat" cmpd="sng" algn="ctr">
                  <a:solidFill>
                    <a:srgbClr val="00B05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г.Покачи</a:t>
            </a:r>
            <a:endParaRPr lang="ru-RU" sz="6600" dirty="0">
              <a:ln w="8890" cap="flat" cmpd="sng" algn="ctr">
                <a:solidFill>
                  <a:srgbClr val="00B050"/>
                </a:solidFill>
                <a:prstDash val="solid"/>
                <a:miter lim="0"/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ЖАННА\ФОТО-ВИДЕО\ПОКАЧИ\Покачи фото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5000" y="381000"/>
            <a:ext cx="7874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27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ПОКАЧИ фото-13\п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3222" y="332656"/>
            <a:ext cx="8113120" cy="6180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6776950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7549" y="404664"/>
            <a:ext cx="7964066" cy="6126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ФОТО-ВИДЕО\ПОКАЧИ\Покачи фото\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5000" y="381000"/>
            <a:ext cx="7874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ourism.ru/docs/photo/1/1/184/bi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697" y="1484784"/>
            <a:ext cx="7749500" cy="498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оле 1"/>
          <p:cNvSpPr txBox="1"/>
          <p:nvPr/>
        </p:nvSpPr>
        <p:spPr>
          <a:xfrm>
            <a:off x="2287078" y="552604"/>
            <a:ext cx="4330737" cy="8919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8890" cap="flat" cmpd="sng" algn="ctr">
                  <a:solidFill>
                    <a:srgbClr val="002060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Полярный</a:t>
            </a:r>
            <a:r>
              <a:rPr lang="ru-RU" sz="48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4800" b="1" dirty="0">
                <a:ln w="8890" cap="flat" cmpd="sng" algn="ctr">
                  <a:solidFill>
                    <a:srgbClr val="002060"/>
                  </a:solidFill>
                  <a:prstDash val="solid"/>
                  <a:miter lim="0"/>
                </a:ln>
                <a:solidFill>
                  <a:srgbClr val="0070C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пояс</a:t>
            </a:r>
            <a:endParaRPr lang="ru-RU" sz="4800" dirty="0">
              <a:ln w="8890" cap="flat" cmpd="sng" algn="ctr">
                <a:solidFill>
                  <a:srgbClr val="002060"/>
                </a:solidFill>
                <a:prstDash val="solid"/>
                <a:miter lim="0"/>
              </a:ln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08530.vk.me/v308530041/4603/9zIrAksWk1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7009" y="332656"/>
            <a:ext cx="8510197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СЦЕНАРИИ,занятия разные\Единство\Россия\н6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5305" y="887218"/>
            <a:ext cx="4754065" cy="4219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tihi.ru/photos/orelrossi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1776587"/>
            <a:ext cx="3867150" cy="470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1"/>
          <p:cNvSpPr txBox="1"/>
          <p:nvPr/>
        </p:nvSpPr>
        <p:spPr>
          <a:xfrm>
            <a:off x="1731858" y="4869160"/>
            <a:ext cx="3132397" cy="11918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ln w="8890" cap="flat" cmpd="sng" algn="ctr">
                  <a:solidFill>
                    <a:srgbClr val="0070C0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РОССИЯ</a:t>
            </a:r>
            <a:endParaRPr lang="ru-RU" sz="6600" dirty="0">
              <a:ln w="8890" cap="flat" cmpd="sng" algn="ctr">
                <a:solidFill>
                  <a:srgbClr val="0070C0"/>
                </a:solidFill>
                <a:prstDash val="solid"/>
                <a:miter lim="0"/>
              </a:ln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ЖАННА\СЦЕНАРИИ,занятия разные\Единство\Картинки День толерантности\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551914"/>
            <a:ext cx="5904656" cy="59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Картинки День толерантности\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1129" y="476672"/>
            <a:ext cx="8163248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planeta.ru/forum/uploads/gallery/album_1462/med_gallery_7361_1462_2259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9058" y="692696"/>
            <a:ext cx="8663441" cy="57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3144538" y="5157192"/>
            <a:ext cx="3094566" cy="11918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ln w="8890" cap="flat" cmpd="sng" algn="ctr">
                  <a:solidFill>
                    <a:schemeClr val="bg1"/>
                  </a:solidFill>
                  <a:prstDash val="solid"/>
                  <a:miter lim="0"/>
                </a:ln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ТУНДРА</a:t>
            </a:r>
            <a:endParaRPr lang="ru-RU" sz="6600" dirty="0">
              <a:ln w="8890" cap="flat" cmpd="sng" algn="ctr">
                <a:solidFill>
                  <a:schemeClr val="bg1"/>
                </a:solidFill>
                <a:prstDash val="solid"/>
                <a:miter lim="0"/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ub.foto.ru/gallery/images/preview/2007/05/02/8420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5863" y="1101583"/>
            <a:ext cx="8297307" cy="55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3528433" y="509998"/>
            <a:ext cx="2052165" cy="99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8890" cap="flat" cmpd="sng" algn="ctr">
                  <a:solidFill>
                    <a:srgbClr val="00B050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СТЕПЬ</a:t>
            </a:r>
            <a:endParaRPr lang="ru-RU" sz="5400" dirty="0">
              <a:ln w="8890" cap="flat" cmpd="sng" algn="ctr">
                <a:solidFill>
                  <a:srgbClr val="00B050"/>
                </a:solidFill>
                <a:prstDash val="solid"/>
                <a:miter lim="0"/>
              </a:ln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17.privet.ru/lr/09234b906a5605ac69bd7c49e18f14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1645" y="332656"/>
            <a:ext cx="818672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3041709" y="5589240"/>
            <a:ext cx="3094117" cy="99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8890" cap="flat" cmpd="sng" algn="ctr">
                  <a:solidFill>
                    <a:srgbClr val="00B050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ТРОПИКИ</a:t>
            </a:r>
            <a:endParaRPr lang="ru-RU" sz="5400" dirty="0">
              <a:ln w="8890" cap="flat" cmpd="sng" algn="ctr">
                <a:solidFill>
                  <a:srgbClr val="00B050"/>
                </a:solidFill>
                <a:prstDash val="solid"/>
                <a:miter lim="0"/>
              </a:ln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белор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61741" y="2204864"/>
            <a:ext cx="5845735" cy="4294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омп\Desktop\Беларусь\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95598" y="283287"/>
            <a:ext cx="3228626" cy="2097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оле 1"/>
          <p:cNvSpPr txBox="1"/>
          <p:nvPr/>
        </p:nvSpPr>
        <p:spPr>
          <a:xfrm>
            <a:off x="683568" y="860972"/>
            <a:ext cx="3888432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8890" cap="flat" cmpd="sng" algn="ctr">
                  <a:solidFill>
                    <a:srgbClr val="00B05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БЕЛАРУСЬ</a:t>
            </a:r>
            <a:endParaRPr lang="ru-RU" sz="4800" dirty="0">
              <a:ln w="8890" cap="flat" cmpd="sng" algn="ctr">
                <a:solidFill>
                  <a:srgbClr val="00B050"/>
                </a:solidFill>
                <a:prstDash val="solid"/>
                <a:miter lim="0"/>
              </a:ln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</Words>
  <Application>Microsoft Office PowerPoint</Application>
  <PresentationFormat>Экран (4:3)</PresentationFormat>
  <Paragraphs>18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Арина</dc:creator>
  <cp:lastModifiedBy>Жанна</cp:lastModifiedBy>
  <cp:revision>38</cp:revision>
  <dcterms:created xsi:type="dcterms:W3CDTF">2012-11-07T13:18:48Z</dcterms:created>
  <dcterms:modified xsi:type="dcterms:W3CDTF">2015-01-19T17:44:41Z</dcterms:modified>
</cp:coreProperties>
</file>