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7" r:id="rId3"/>
    <p:sldId id="257" r:id="rId4"/>
    <p:sldId id="258" r:id="rId5"/>
    <p:sldId id="259" r:id="rId6"/>
    <p:sldId id="265" r:id="rId7"/>
    <p:sldId id="262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A00B-DCAF-4CF4-80B1-A724FD08C78F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54C3-51D3-477F-8417-02268BD50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06FE72-36AE-4D96-A398-EB2CB2D1A839}" type="datetimeFigureOut">
              <a:rPr lang="ru-RU" smtClean="0"/>
              <a:pPr/>
              <a:t>04.12.2014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818125-569C-4D13-83E8-2404B446CB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7;&#1079;&#1077;&#1085;&#1090;&#1072;&#1094;&#1080;&#1103;\koza_-_bleyan_e_kozy_muzofon.com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7;&#1079;&#1077;&#1085;&#1090;&#1072;&#1094;&#1080;&#1103;\Zvuki_zhivotnyh_-_svinya_(iPlayer.f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5;&#1088;&#1077;&#1079;&#1077;&#1085;&#1090;&#1072;&#1094;&#1080;&#1103;\Ovcca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278921/data/images/img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33400"/>
            <a:ext cx="5328592" cy="286816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Домашние животные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114778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 воспитатель Д/с №8 «рябинка»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Прямицына И.Л.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00364" y="357166"/>
            <a:ext cx="488448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Коза с козленком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736"/>
            <a:ext cx="428628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Овца и ягненок</a:t>
            </a:r>
            <a:endParaRPr kumimoji="0" lang="ru-RU" sz="3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2786058"/>
            <a:ext cx="585791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Свинья с поросенком</a:t>
            </a:r>
            <a:endParaRPr kumimoji="0" lang="ru-RU" sz="3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1500174"/>
            <a:ext cx="1314450" cy="895350"/>
          </a:xfrm>
          <a:prstGeom prst="rect">
            <a:avLst/>
          </a:prstGeom>
          <a:noFill/>
        </p:spPr>
      </p:pic>
      <p:pic>
        <p:nvPicPr>
          <p:cNvPr id="6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2976" y="5143512"/>
            <a:ext cx="1314450" cy="895350"/>
          </a:xfrm>
          <a:prstGeom prst="rect">
            <a:avLst/>
          </a:prstGeom>
          <a:noFill/>
        </p:spPr>
      </p:pic>
      <p:pic>
        <p:nvPicPr>
          <p:cNvPr id="7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285728"/>
            <a:ext cx="1314450" cy="895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катики - плакаты, стенгазеты, гирлянды - Фо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528392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Овца и ягненок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2643182"/>
            <a:ext cx="3429000" cy="19202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 ягненка шерсть в колечках,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Мама у него- овечка.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Он за ней след в след бежит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 от страха весь дрожит.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Это значит слишком рано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Называть его бараном.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909.jpg"/>
          <p:cNvPicPr>
            <a:picLocks noGrp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92696"/>
            <a:ext cx="51125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 rot="10800000">
            <a:off x="6858016" y="6215082"/>
            <a:ext cx="1357322" cy="2857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катики - плакаты, стенгазеты, гирлянды - Фо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670034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Коза с козленком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492896"/>
            <a:ext cx="3429000" cy="27109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Козочка с козленком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Вышла погулять,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ручейке напиться,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Травку пощипать.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Козочка хозяйке молочко дает,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Та, из пуха козьего ниточки прядет.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Обои-коза-и-козленок-800x497.jpg"/>
          <p:cNvPicPr>
            <a:picLocks noGrp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764704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 rot="10800000">
            <a:off x="7020272" y="6381328"/>
            <a:ext cx="1214446" cy="2857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катики - плакаты, стенгазеты, гирлянды - Фо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20688"/>
            <a:ext cx="3456384" cy="57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Свинья с поросенком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348880"/>
            <a:ext cx="3429000" cy="25922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Учит хрюшка поросенка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Кушать много,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хрюкать звонко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 еще купаться в луже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Чтобы быть других не хуже,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Чтобы весить сто кило,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Чтобы в жизни повезло.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003-002-Svinja-s-porosjatami.jpg"/>
          <p:cNvPicPr>
            <a:picLocks noGrp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908720"/>
            <a:ext cx="447438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7452320" y="6021288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рузей выбираем мы сами, но лучших оставляет время - Русская сказ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4953" y="0"/>
            <a:ext cx="9168953" cy="9051925"/>
          </a:xfrm>
          <a:prstGeom prst="rect">
            <a:avLst/>
          </a:prstGeom>
          <a:noFill/>
        </p:spPr>
      </p:pic>
      <p:pic>
        <p:nvPicPr>
          <p:cNvPr id="6" name="koza_-_bleyan_e_kozy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000">
    <p:wipe dir="d"/>
    <p:sndAc>
      <p:stSnd>
        <p:snd r:embed="rId3" name="Домашние животные.pptx265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3009ab76e04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Zvuki_zhivotnyh_-_svin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Домашние животные.pptx265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вца, ягненок, детеныш, мама, шерсть обои, фото, картинки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2492896"/>
            <a:ext cx="3929090" cy="2714644"/>
          </a:xfrm>
          <a:prstGeom prst="rect">
            <a:avLst/>
          </a:prstGeom>
          <a:noFill/>
        </p:spPr>
      </p:pic>
      <p:pic>
        <p:nvPicPr>
          <p:cNvPr id="5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996952"/>
            <a:ext cx="1314450" cy="895350"/>
          </a:xfrm>
          <a:prstGeom prst="rect">
            <a:avLst/>
          </a:prstGeom>
          <a:noFill/>
        </p:spPr>
      </p:pic>
      <p:pic>
        <p:nvPicPr>
          <p:cNvPr id="6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620688"/>
            <a:ext cx="1314450" cy="895350"/>
          </a:xfrm>
          <a:prstGeom prst="rect">
            <a:avLst/>
          </a:prstGeom>
          <a:noFill/>
        </p:spPr>
      </p:pic>
      <p:pic>
        <p:nvPicPr>
          <p:cNvPr id="7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260648"/>
            <a:ext cx="1314450" cy="895350"/>
          </a:xfrm>
          <a:prstGeom prst="rect">
            <a:avLst/>
          </a:prstGeom>
          <a:noFill/>
        </p:spPr>
      </p:pic>
      <p:pic>
        <p:nvPicPr>
          <p:cNvPr id="8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3212976"/>
            <a:ext cx="1314450" cy="895350"/>
          </a:xfrm>
          <a:prstGeom prst="rect">
            <a:avLst/>
          </a:prstGeom>
          <a:noFill/>
        </p:spPr>
      </p:pic>
      <p:pic>
        <p:nvPicPr>
          <p:cNvPr id="9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5962650"/>
            <a:ext cx="1314450" cy="8953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5733256"/>
            <a:ext cx="1314450" cy="8953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589240"/>
            <a:ext cx="1314450" cy="8953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Local Settings\Temporary Internet Files\Content.IE5\MNK69FKV\MM90028357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764704"/>
            <a:ext cx="1314450" cy="895350"/>
          </a:xfrm>
          <a:prstGeom prst="rect">
            <a:avLst/>
          </a:prstGeom>
          <a:noFill/>
        </p:spPr>
      </p:pic>
      <p:pic>
        <p:nvPicPr>
          <p:cNvPr id="14" name="Ovc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6444208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ysClr val="windowText" lastClr="000000"/>
      </a:dk1>
      <a:lt1>
        <a:sysClr val="window" lastClr="FFFFFF"/>
      </a:lt1>
      <a:dk2>
        <a:srgbClr val="2BFF8B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836</TotalTime>
  <Words>119</Words>
  <Application>Microsoft Office PowerPoint</Application>
  <PresentationFormat>Экран (4:3)</PresentationFormat>
  <Paragraphs>28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Домашние животные</vt:lpstr>
      <vt:lpstr>Слайд 2</vt:lpstr>
      <vt:lpstr>Овца и ягненок</vt:lpstr>
      <vt:lpstr>Коза с козленком</vt:lpstr>
      <vt:lpstr>Свинья с поросенком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89</cp:revision>
  <dcterms:created xsi:type="dcterms:W3CDTF">2014-10-16T14:11:33Z</dcterms:created>
  <dcterms:modified xsi:type="dcterms:W3CDTF">2014-12-04T17:24:46Z</dcterms:modified>
</cp:coreProperties>
</file>