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590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DD99475-7B30-4BBB-9CBE-718A9926DBEF}" type="slidenum">
              <a:t>‹#›</a:t>
            </a:fld>
            <a:endParaRPr lang="de-DE" sz="14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x-none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CE03288-CA45-4343-AB06-31E8627B80E0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x-none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85863" y="1158875"/>
            <a:ext cx="4933950" cy="37004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>
            <a:spAutoFit/>
          </a:bodyPr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240"/>
          </a:xfrm>
        </p:spPr>
        <p:txBody>
          <a:bodyPr/>
          <a:lstStyle/>
          <a:p>
            <a:endParaRPr lang="de-DE" sz="2400">
              <a:solidFill>
                <a:srgbClr val="000000"/>
              </a:solidFill>
              <a:latin typeface="Thorndale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5F8845-D8EF-4FCB-92BF-EA98B6A9041C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F2FD12-C962-42EB-ABC0-BC329BCCBD73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B794FFD-AA2B-49E7-A9F2-C6D7540133D3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B8B62A-6A2A-4CF2-AEDA-DF83624E8EB8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226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6988" y="2138363"/>
            <a:ext cx="4133850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B78047-3D53-4B61-A55F-364DD05603B6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7725" y="700088"/>
            <a:ext cx="2151063" cy="6200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3962" cy="6200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F167BA-A29F-49EA-9D19-A8AB71C2A79D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AFF2D4-5BC8-45DA-AB27-46A3539D195C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1DDE91-6077-42CA-AD76-C2FB683C79D8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B0CB07-440B-480E-88C1-44509D391ECB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D6B1B3-5B16-4BE0-A071-FA7934E43376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83C099-5060-472F-865C-42A70E9D714E}" type="slidenum">
              <a:t>‹#›</a:t>
            </a:fld>
            <a:endParaRPr lang="x-non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x-non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x-none" sz="28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x-none" sz="24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x-none" sz="2000" b="0" i="0" u="none" strike="noStrike" kern="1200">
                <a:ln>
                  <a:noFill/>
                </a:ln>
                <a:latin typeface="Arial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x-none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ct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x-none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x-none" sz="1400" kern="1200"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F38D2BFF-7BF9-4C7A-88EF-7351D4841EFE}" type="slidenum"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x-none" sz="2400" b="0" i="0" u="none" strike="noStrike" kern="1200">
          <a:ln>
            <a:noFill/>
          </a:ln>
          <a:latin typeface="Arial" pitchFamily="18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de-DE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de-DE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de-DE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de-DE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  <p:sp>
        <p:nvSpPr>
          <p:cNvPr id="4" name="Прямоугольник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hangingPunct="0">
        <a:tabLst/>
        <a:defRPr lang="de-DE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1008000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>
          <a:xfrm>
            <a:off x="740879" y="699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de-DE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822600" y="2137680"/>
            <a:ext cx="841824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hangingPunct="0">
        <a:tabLst/>
        <a:defRPr lang="de-DE" sz="2400" b="1" i="1" u="none" strike="noStrike">
          <a:ln>
            <a:noFill/>
          </a:ln>
          <a:solidFill>
            <a:srgbClr val="99284C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de-DE" sz="2400" b="0" i="0" u="none" strike="noStrike">
          <a:ln>
            <a:noFill/>
          </a:ln>
          <a:solidFill>
            <a:srgbClr val="333333"/>
          </a:solidFill>
          <a:latin typeface="Albany" pitchFamily="34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1320" y="4320000"/>
            <a:ext cx="3208680" cy="2631600"/>
          </a:xfrm>
        </p:spPr>
      </p:pic>
      <p:sp>
        <p:nvSpPr>
          <p:cNvPr id="3" name="TextBox 2"/>
          <p:cNvSpPr txBox="1"/>
          <p:nvPr/>
        </p:nvSpPr>
        <p:spPr>
          <a:xfrm>
            <a:off x="2298600" y="2920320"/>
            <a:ext cx="4862520" cy="69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 rtl="0" hangingPunct="0">
              <a:buNone/>
              <a:tabLst/>
            </a:pPr>
            <a:r>
              <a:rPr lang="de-DE" sz="2400" b="1" i="1" u="none" strike="noStrike" dirty="0" err="1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Педагогический</a:t>
            </a:r>
            <a:r>
              <a:rPr lang="de-DE" sz="2400" b="1" i="1" u="none" strike="noStrike" dirty="0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 </a:t>
            </a:r>
            <a:r>
              <a:rPr lang="de-DE" sz="2400" b="1" i="1" u="none" strike="noStrike" dirty="0" err="1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проект</a:t>
            </a:r>
            <a:r>
              <a:rPr lang="de-DE" sz="2400" b="1" i="1" u="none" strike="noStrike" dirty="0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/>
            </a:r>
            <a:br>
              <a:rPr lang="de-DE" sz="2400" b="1" i="1" u="none" strike="noStrike" dirty="0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</a:br>
            <a:r>
              <a:rPr lang="de-DE" sz="2400" b="1" i="1" u="none" strike="noStrike" dirty="0" err="1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загадки</a:t>
            </a:r>
            <a:r>
              <a:rPr lang="de-DE" sz="2400" b="1" i="1" u="none" strike="noStrike" dirty="0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 </a:t>
            </a:r>
            <a:r>
              <a:rPr lang="de-DE" sz="2400" b="1" i="1" u="none" strike="noStrike" dirty="0" err="1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комнатных</a:t>
            </a:r>
            <a:r>
              <a:rPr lang="de-DE" sz="2400" b="1" i="1" u="none" strike="noStrike" dirty="0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 </a:t>
            </a:r>
            <a:r>
              <a:rPr lang="de-DE" sz="2400" b="1" i="1" u="none" strike="noStrike" dirty="0" err="1">
                <a:ln>
                  <a:noFill/>
                </a:ln>
                <a:solidFill>
                  <a:srgbClr val="99284C"/>
                </a:solidFill>
                <a:latin typeface="Albany" pitchFamily="34"/>
                <a:ea typeface="Andale Sans UI" pitchFamily="2"/>
                <a:cs typeface="Tahoma" pitchFamily="2"/>
              </a:rPr>
              <a:t>растений</a:t>
            </a:r>
            <a:endParaRPr lang="de-DE" sz="2400" b="1" i="1" u="none" strike="noStrike" dirty="0">
              <a:ln>
                <a:noFill/>
              </a:ln>
              <a:solidFill>
                <a:srgbClr val="99284C"/>
              </a:solidFill>
              <a:latin typeface="Albany" pitchFamily="34"/>
              <a:ea typeface="Andale Sans UI" pitchFamily="2"/>
              <a:cs typeface="Tahoma" pitchFamily="2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6480000" y="714960"/>
            <a:ext cx="2676960" cy="19850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20000" y="667800"/>
            <a:ext cx="8640000" cy="20847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Авторы проекта:Ахмадулина З.Н.</a:t>
            </a:r>
            <a:br>
              <a:rPr lang="de-DE"/>
            </a:br>
            <a:r>
              <a:rPr lang="de-DE"/>
              <a:t>Ханавова Л.Г.</a:t>
            </a:r>
            <a:br>
              <a:rPr lang="de-DE"/>
            </a:br>
            <a:r>
              <a:rPr lang="de-DE"/>
              <a:t>воспитатели младшей группы.</a:t>
            </a:r>
            <a:br>
              <a:rPr lang="de-DE"/>
            </a:br>
            <a:r>
              <a:rPr lang="de-DE"/>
              <a:t>Тип проекта:исследовательский,краткосрочный</a:t>
            </a:r>
            <a:br>
              <a:rPr lang="de-DE"/>
            </a:br>
            <a:r>
              <a:rPr lang="de-DE"/>
              <a:t>участники:воспитатели,дети</a:t>
            </a:r>
            <a:br>
              <a:rPr lang="de-DE"/>
            </a:br>
            <a:r>
              <a:rPr lang="de-DE"/>
              <a:t>срок реализации 2-3 дня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736056" y="2731896"/>
            <a:ext cx="4643944" cy="4108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61759" y="997200"/>
            <a:ext cx="8418240" cy="476279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de-DE" dirty="0" err="1"/>
              <a:t>Цель</a:t>
            </a:r>
            <a:r>
              <a:rPr lang="de-DE" dirty="0"/>
              <a:t>:</a:t>
            </a:r>
          </a:p>
          <a:p>
            <a:pPr lvl="0"/>
            <a:r>
              <a:rPr lang="de-DE" dirty="0" err="1"/>
              <a:t>Развивать</a:t>
            </a:r>
            <a:r>
              <a:rPr lang="de-DE" dirty="0"/>
              <a:t> </a:t>
            </a:r>
            <a:r>
              <a:rPr lang="de-DE" dirty="0" err="1"/>
              <a:t>интерес</a:t>
            </a:r>
            <a:r>
              <a:rPr lang="de-DE" dirty="0"/>
              <a:t> к </a:t>
            </a:r>
            <a:r>
              <a:rPr lang="de-DE" dirty="0" err="1"/>
              <a:t>развитию</a:t>
            </a:r>
            <a:r>
              <a:rPr lang="de-DE" dirty="0"/>
              <a:t> и </a:t>
            </a:r>
            <a:r>
              <a:rPr lang="de-DE" dirty="0" err="1"/>
              <a:t>росту</a:t>
            </a:r>
            <a:r>
              <a:rPr lang="de-DE" dirty="0"/>
              <a:t> </a:t>
            </a:r>
            <a:r>
              <a:rPr lang="de-DE" dirty="0" err="1"/>
              <a:t>комнатных</a:t>
            </a:r>
            <a:r>
              <a:rPr lang="de-DE" dirty="0"/>
              <a:t> </a:t>
            </a:r>
            <a:r>
              <a:rPr lang="de-DE" dirty="0" err="1"/>
              <a:t>растений</a:t>
            </a:r>
            <a:endParaRPr lang="de-DE" dirty="0"/>
          </a:p>
          <a:p>
            <a:pPr lvl="0"/>
            <a:r>
              <a:rPr lang="de-DE" dirty="0" err="1"/>
              <a:t>Расширение</a:t>
            </a:r>
            <a:r>
              <a:rPr lang="de-DE" dirty="0"/>
              <a:t> </a:t>
            </a:r>
            <a:r>
              <a:rPr lang="de-DE" dirty="0" err="1"/>
              <a:t>знаний</a:t>
            </a:r>
            <a:r>
              <a:rPr lang="de-DE" dirty="0"/>
              <a:t> </a:t>
            </a:r>
            <a:r>
              <a:rPr lang="de-DE" dirty="0" err="1"/>
              <a:t>по</a:t>
            </a:r>
            <a:r>
              <a:rPr lang="de-DE" dirty="0"/>
              <a:t> </a:t>
            </a:r>
            <a:r>
              <a:rPr lang="de-DE" dirty="0" err="1"/>
              <a:t>экологической</a:t>
            </a:r>
            <a:r>
              <a:rPr lang="de-DE" dirty="0"/>
              <a:t> </a:t>
            </a:r>
            <a:r>
              <a:rPr lang="de-DE" dirty="0" err="1"/>
              <a:t>культуре</a:t>
            </a:r>
            <a:r>
              <a:rPr lang="de-DE" dirty="0"/>
              <a:t> </a:t>
            </a:r>
            <a:r>
              <a:rPr lang="de-DE" dirty="0" err="1"/>
              <a:t>воспитаников</a:t>
            </a:r>
            <a:endParaRPr lang="de-DE" dirty="0"/>
          </a:p>
          <a:p>
            <a:pPr lvl="0"/>
            <a:r>
              <a:rPr lang="de-DE" dirty="0" err="1"/>
              <a:t>Расширение</a:t>
            </a:r>
            <a:r>
              <a:rPr lang="de-DE" dirty="0"/>
              <a:t> </a:t>
            </a:r>
            <a:r>
              <a:rPr lang="de-DE" dirty="0" err="1"/>
              <a:t>зеленого</a:t>
            </a:r>
            <a:r>
              <a:rPr lang="de-DE" dirty="0"/>
              <a:t> </a:t>
            </a:r>
            <a:r>
              <a:rPr lang="de-DE" dirty="0" err="1"/>
              <a:t>уголка</a:t>
            </a:r>
            <a:r>
              <a:rPr lang="de-DE" dirty="0"/>
              <a:t> в </a:t>
            </a:r>
            <a:r>
              <a:rPr lang="de-DE" dirty="0" err="1"/>
              <a:t>группе</a:t>
            </a:r>
            <a:r>
              <a:rPr lang="de-DE" dirty="0"/>
              <a:t> </a:t>
            </a:r>
            <a:r>
              <a:rPr lang="de-DE" dirty="0" err="1"/>
              <a:t>детского</a:t>
            </a:r>
            <a:r>
              <a:rPr lang="de-DE" dirty="0"/>
              <a:t> </a:t>
            </a:r>
            <a:r>
              <a:rPr lang="de-DE" dirty="0" err="1"/>
              <a:t>са</a:t>
            </a:r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 err="1"/>
              <a:t>Задачи</a:t>
            </a:r>
            <a:r>
              <a:rPr lang="de-DE" dirty="0"/>
              <a:t>:</a:t>
            </a:r>
          </a:p>
          <a:p>
            <a:pPr lvl="0"/>
            <a:r>
              <a:rPr lang="de-DE" dirty="0" err="1"/>
              <a:t>Способствовать</a:t>
            </a:r>
            <a:r>
              <a:rPr lang="de-DE" dirty="0"/>
              <a:t> </a:t>
            </a:r>
            <a:r>
              <a:rPr lang="de-DE" dirty="0" err="1"/>
              <a:t>расширению</a:t>
            </a:r>
            <a:r>
              <a:rPr lang="de-DE" dirty="0"/>
              <a:t> </a:t>
            </a:r>
            <a:r>
              <a:rPr lang="de-DE" dirty="0" err="1"/>
              <a:t>знаний</a:t>
            </a:r>
            <a:r>
              <a:rPr lang="de-DE" dirty="0"/>
              <a:t> </a:t>
            </a:r>
            <a:r>
              <a:rPr lang="de-DE" dirty="0" err="1"/>
              <a:t>детей</a:t>
            </a:r>
            <a:r>
              <a:rPr lang="de-DE" dirty="0"/>
              <a:t> о </a:t>
            </a:r>
            <a:r>
              <a:rPr lang="de-DE" dirty="0" err="1"/>
              <a:t>комнатных</a:t>
            </a:r>
            <a:r>
              <a:rPr lang="de-DE" dirty="0"/>
              <a:t> </a:t>
            </a:r>
            <a:r>
              <a:rPr lang="de-DE" dirty="0" err="1"/>
              <a:t>растениях</a:t>
            </a:r>
            <a:endParaRPr lang="de-DE" dirty="0"/>
          </a:p>
          <a:p>
            <a:pPr lvl="0"/>
            <a:r>
              <a:rPr lang="de-DE" dirty="0" err="1"/>
              <a:t>Дать</a:t>
            </a:r>
            <a:r>
              <a:rPr lang="de-DE" dirty="0"/>
              <a:t> </a:t>
            </a:r>
            <a:r>
              <a:rPr lang="de-DE" dirty="0" err="1"/>
              <a:t>представления</a:t>
            </a:r>
            <a:r>
              <a:rPr lang="de-DE" dirty="0"/>
              <a:t>  </a:t>
            </a:r>
            <a:r>
              <a:rPr lang="de-DE" dirty="0" err="1"/>
              <a:t>оразмножении</a:t>
            </a:r>
            <a:r>
              <a:rPr lang="de-DE" dirty="0"/>
              <a:t> </a:t>
            </a:r>
            <a:r>
              <a:rPr lang="de-DE" dirty="0" err="1"/>
              <a:t>комнатных</a:t>
            </a:r>
            <a:r>
              <a:rPr lang="de-DE" dirty="0"/>
              <a:t> </a:t>
            </a:r>
            <a:r>
              <a:rPr lang="de-DE" dirty="0" err="1"/>
              <a:t>растений</a:t>
            </a:r>
            <a:endParaRPr lang="de-DE" dirty="0"/>
          </a:p>
          <a:p>
            <a:pPr lvl="0"/>
            <a:r>
              <a:rPr lang="de-DE" dirty="0" err="1"/>
              <a:t>Воспитаниие</a:t>
            </a:r>
            <a:r>
              <a:rPr lang="de-DE" dirty="0"/>
              <a:t> </a:t>
            </a:r>
            <a:r>
              <a:rPr lang="de-DE" dirty="0" err="1"/>
              <a:t>любви</a:t>
            </a:r>
            <a:r>
              <a:rPr lang="de-DE" dirty="0"/>
              <a:t> и </a:t>
            </a:r>
            <a:r>
              <a:rPr lang="de-DE" dirty="0" err="1"/>
              <a:t>бережного</a:t>
            </a:r>
            <a:r>
              <a:rPr lang="de-DE" dirty="0"/>
              <a:t> </a:t>
            </a:r>
            <a:r>
              <a:rPr lang="de-DE" dirty="0" err="1"/>
              <a:t>отношения</a:t>
            </a:r>
            <a:r>
              <a:rPr lang="de-DE" dirty="0"/>
              <a:t> к </a:t>
            </a:r>
            <a:r>
              <a:rPr lang="de-DE" dirty="0" err="1"/>
              <a:t>комнатным</a:t>
            </a:r>
            <a:r>
              <a:rPr lang="de-DE" dirty="0"/>
              <a:t> </a:t>
            </a:r>
            <a:r>
              <a:rPr lang="de-DE" dirty="0" err="1"/>
              <a:t>растениям</a:t>
            </a:r>
            <a:r>
              <a:rPr lang="de-DE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20000" y="651240"/>
            <a:ext cx="8455679" cy="474876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de-DE"/>
              <a:t>Этапы реализации:</a:t>
            </a:r>
          </a:p>
          <a:p>
            <a:pPr lvl="0"/>
            <a:r>
              <a:rPr lang="de-DE"/>
              <a:t>Подготовительный:</a:t>
            </a:r>
          </a:p>
          <a:p>
            <a:pPr lvl="0"/>
            <a:r>
              <a:rPr lang="de-DE"/>
              <a:t>-привличение родителей</a:t>
            </a:r>
          </a:p>
          <a:p>
            <a:pPr lvl="0"/>
            <a:r>
              <a:rPr lang="de-DE"/>
              <a:t>-сбор информации по теме</a:t>
            </a:r>
          </a:p>
          <a:p>
            <a:pPr lvl="0"/>
            <a:endParaRPr lang="de-DE"/>
          </a:p>
          <a:p>
            <a:pPr lvl="0"/>
            <a:r>
              <a:rPr lang="de-DE"/>
              <a:t>Основной</a:t>
            </a:r>
          </a:p>
          <a:p>
            <a:pPr lvl="0"/>
            <a:r>
              <a:rPr lang="de-DE"/>
              <a:t>-беседа с воспитаниками</a:t>
            </a:r>
          </a:p>
          <a:p>
            <a:pPr lvl="0"/>
            <a:r>
              <a:rPr lang="de-DE"/>
              <a:t>-рост и строение комнатного растения</a:t>
            </a:r>
          </a:p>
          <a:p>
            <a:pPr lvl="0"/>
            <a:r>
              <a:rPr lang="de-DE"/>
              <a:t>-как нужно ухаживать за комнатными  растениями</a:t>
            </a:r>
          </a:p>
        </p:txBody>
      </p:sp>
      <p:pic>
        <p:nvPicPr>
          <p:cNvPr id="3" name="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1980000" y="3926520"/>
            <a:ext cx="5940000" cy="3018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de-DE"/>
              <a:t>Комнатные растения </a:t>
            </a:r>
            <a:br>
              <a:rPr lang="de-DE"/>
            </a:br>
            <a:r>
              <a:rPr lang="de-DE"/>
              <a:t>это источник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40000" y="1868399"/>
            <a:ext cx="2710080" cy="22716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/>
          </a:p>
          <a:p>
            <a:pPr lvl="0">
              <a:buNone/>
            </a:pPr>
            <a:endParaRPr lang="de-DE"/>
          </a:p>
          <a:p>
            <a:pPr lvl="0">
              <a:buNone/>
            </a:pPr>
            <a:r>
              <a:rPr lang="de-DE"/>
              <a:t>красоты</a:t>
            </a:r>
          </a:p>
        </p:txBody>
      </p:sp>
      <p:pic>
        <p:nvPicPr>
          <p:cNvPr id="4" name="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156560" y="1842119"/>
            <a:ext cx="1823760" cy="2182320"/>
          </a:xfrm>
        </p:spPr>
      </p:pic>
      <p:sp>
        <p:nvSpPr>
          <p:cNvPr id="5" name="Текст 4"/>
          <p:cNvSpPr txBox="1">
            <a:spLocks noGrp="1"/>
          </p:cNvSpPr>
          <p:nvPr>
            <p:ph type="body" idx="4294967295"/>
          </p:nvPr>
        </p:nvSpPr>
        <p:spPr>
          <a:xfrm>
            <a:off x="6594840" y="1519200"/>
            <a:ext cx="2710080" cy="22716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/>
          </a:p>
          <a:p>
            <a:pPr lvl="0">
              <a:buNone/>
            </a:pPr>
            <a:endParaRPr lang="de-DE"/>
          </a:p>
          <a:p>
            <a:pPr lvl="0">
              <a:buNone/>
            </a:pPr>
            <a:endParaRPr lang="de-DE"/>
          </a:p>
          <a:p>
            <a:pPr lvl="0">
              <a:buNone/>
            </a:pPr>
            <a:r>
              <a:rPr lang="de-DE"/>
              <a:t>здоровья</a:t>
            </a:r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6649919" y="4860000"/>
            <a:ext cx="2710080" cy="22716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/>
          </a:p>
          <a:p>
            <a:pPr lvl="0">
              <a:buNone/>
            </a:pPr>
            <a:endParaRPr lang="de-DE"/>
          </a:p>
          <a:p>
            <a:pPr lvl="0">
              <a:buNone/>
            </a:pPr>
            <a:r>
              <a:rPr lang="de-DE"/>
              <a:t>Чистого воздуха</a:t>
            </a:r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3960000" y="3861359"/>
            <a:ext cx="2748960" cy="207864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/>
          </a:p>
          <a:p>
            <a:pPr lvl="0">
              <a:buNone/>
            </a:pPr>
            <a:endParaRPr lang="de-DE"/>
          </a:p>
          <a:p>
            <a:pPr lvl="0">
              <a:buNone/>
            </a:pPr>
            <a:r>
              <a:rPr lang="de-DE"/>
              <a:t>доброты</a:t>
            </a:r>
          </a:p>
        </p:txBody>
      </p:sp>
      <p:sp>
        <p:nvSpPr>
          <p:cNvPr id="8" name="Текст 7"/>
          <p:cNvSpPr txBox="1">
            <a:spLocks noGrp="1"/>
          </p:cNvSpPr>
          <p:nvPr>
            <p:ph type="body" idx="4294967295"/>
          </p:nvPr>
        </p:nvSpPr>
        <p:spPr>
          <a:xfrm>
            <a:off x="510480" y="4690800"/>
            <a:ext cx="2710080" cy="22716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/>
          </a:p>
          <a:p>
            <a:pPr lvl="0">
              <a:buNone/>
            </a:pPr>
            <a:endParaRPr lang="de-DE"/>
          </a:p>
          <a:p>
            <a:pPr lvl="0">
              <a:buNone/>
            </a:pPr>
            <a:r>
              <a:rPr lang="de-DE"/>
              <a:t>Хорошего настроения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61759" y="900000"/>
            <a:ext cx="8418240" cy="5760000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endParaRPr lang="de-DE"/>
          </a:p>
          <a:p>
            <a:pPr lvl="0"/>
            <a:r>
              <a:rPr lang="de-DE"/>
              <a:t>Чтение художественнойлитературы</a:t>
            </a:r>
          </a:p>
          <a:p>
            <a:pPr lvl="0"/>
            <a:r>
              <a:rPr lang="de-DE"/>
              <a:t>С.Т.Аксатов сказка „Аленький цветочек“</a:t>
            </a:r>
          </a:p>
          <a:p>
            <a:pPr lvl="0"/>
            <a:r>
              <a:rPr lang="de-DE"/>
              <a:t>М.Лермонтов  сказка „Незабудки“</a:t>
            </a:r>
          </a:p>
          <a:p>
            <a:pPr lvl="0"/>
            <a:r>
              <a:rPr lang="de-DE"/>
              <a:t>А.К.Толстой „Колокольчики мои“.</a:t>
            </a:r>
          </a:p>
          <a:p>
            <a:pPr lvl="0"/>
            <a:r>
              <a:rPr lang="de-DE"/>
              <a:t>Заучивание стихов и разгадывание загадок</a:t>
            </a:r>
          </a:p>
          <a:p>
            <a:pPr lvl="0"/>
            <a:endParaRPr lang="de-DE"/>
          </a:p>
          <a:p>
            <a:pPr lvl="0"/>
            <a:r>
              <a:rPr lang="de-DE"/>
              <a:t>Дидактические игры:</a:t>
            </a:r>
          </a:p>
          <a:p>
            <a:pPr lvl="0"/>
            <a:r>
              <a:rPr lang="de-DE"/>
              <a:t>что изменилось</a:t>
            </a:r>
          </a:p>
          <a:p>
            <a:pPr lvl="0"/>
            <a:r>
              <a:rPr lang="de-DE"/>
              <a:t>найди растение по названию</a:t>
            </a:r>
          </a:p>
          <a:p>
            <a:pPr lvl="0"/>
            <a:r>
              <a:rPr lang="de-DE"/>
              <a:t>опиши я отгадаю</a:t>
            </a:r>
          </a:p>
          <a:p>
            <a:pPr lvl="0"/>
            <a:endParaRPr lang="de-DE"/>
          </a:p>
          <a:p>
            <a:pPr lvl="0"/>
            <a:r>
              <a:rPr lang="de-DE"/>
              <a:t>Совместная и самостоятельная деятельность</a:t>
            </a:r>
          </a:p>
          <a:p>
            <a:pPr lvl="0"/>
            <a:r>
              <a:rPr lang="de-DE"/>
              <a:t>наблюдение за растениями в уголке природы</a:t>
            </a:r>
          </a:p>
          <a:p>
            <a:pPr lvl="0"/>
            <a:endParaRPr lang="de-DE"/>
          </a:p>
          <a:p>
            <a:pPr lvl="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761759" y="997200"/>
            <a:ext cx="8418240" cy="4762799"/>
          </a:xfrm>
        </p:spPr>
        <p:txBody>
          <a:bodyPr/>
          <a:lstStyle>
            <a:def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None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defPPr>
            <a:lvl1pPr marL="504000" marR="0" lvl="0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1pPr>
            <a:lvl2pPr marL="792000" marR="0" lvl="1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8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2pPr>
            <a:lvl3pPr marL="1080000" marR="0" lvl="2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4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3pPr>
            <a:lvl4pPr marL="1368000" marR="0" lvl="3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4pPr>
            <a:lvl5pPr marL="1656000" marR="0" lvl="4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5pPr>
            <a:lvl6pPr marL="1944000" marR="0" lvl="5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6pPr>
            <a:lvl7pPr marL="2232000" marR="0" lvl="6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7pPr>
            <a:lvl8pPr marL="2520000" marR="0" lvl="7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8pPr>
            <a:lvl9pPr marL="2808000" marR="0" lvl="8" indent="-432000" algn="l">
              <a:spcBef>
                <a:spcPts val="0"/>
              </a:spcBef>
              <a:spcAft>
                <a:spcPts val="0"/>
              </a:spcAft>
              <a:buClr>
                <a:srgbClr val="99284C"/>
              </a:buClr>
              <a:buSzPct val="75000"/>
              <a:buFont typeface="StarSymbol" pitchFamily="2"/>
              <a:buChar char=""/>
              <a:defRPr lang="de-DE" sz="2000" b="0" i="0" u="none" strike="noStrike">
                <a:ln>
                  <a:noFill/>
                </a:ln>
                <a:solidFill>
                  <a:srgbClr val="333333"/>
                </a:solidFill>
                <a:latin typeface="Albany" pitchFamily="34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/>
              <a:t>Художественное творчество:</a:t>
            </a:r>
          </a:p>
          <a:p>
            <a:pPr lvl="0"/>
            <a:r>
              <a:rPr lang="de-DE"/>
              <a:t>раскрашивание раскрасок (фиалки)</a:t>
            </a:r>
          </a:p>
          <a:p>
            <a:pPr lvl="0"/>
            <a:r>
              <a:rPr lang="de-DE"/>
              <a:t>лепка (кактус)</a:t>
            </a:r>
          </a:p>
          <a:p>
            <a:pPr lvl="0"/>
            <a:endParaRPr lang="de-DE"/>
          </a:p>
          <a:p>
            <a:pPr lvl="0"/>
            <a:r>
              <a:rPr lang="de-DE"/>
              <a:t>Пополнение экологической среды:</a:t>
            </a:r>
          </a:p>
          <a:p>
            <a:pPr lvl="0"/>
            <a:r>
              <a:rPr lang="de-DE"/>
              <a:t>-картотека дидактических игр</a:t>
            </a:r>
          </a:p>
          <a:p>
            <a:pPr lvl="0"/>
            <a:r>
              <a:rPr lang="de-DE"/>
              <a:t>-карточки,схемы ухода за комнатными растениями</a:t>
            </a:r>
          </a:p>
          <a:p>
            <a:pPr lvl="0"/>
            <a:r>
              <a:rPr lang="de-DE"/>
              <a:t>-изготовления Паспорта комнатных растений</a:t>
            </a:r>
          </a:p>
          <a:p>
            <a:pPr lvl="0"/>
            <a:endParaRPr lang="de-DE"/>
          </a:p>
          <a:p>
            <a:pPr lvl="0"/>
            <a:r>
              <a:rPr lang="de-DE"/>
              <a:t>Работа с родителями:</a:t>
            </a:r>
          </a:p>
          <a:p>
            <a:pPr lvl="0"/>
            <a:r>
              <a:rPr lang="de-DE"/>
              <a:t>подари растение детскому саду</a:t>
            </a:r>
          </a:p>
          <a:p>
            <a:pPr lvl="0"/>
            <a:endParaRPr lang="de-DE"/>
          </a:p>
          <a:p>
            <a:pPr lvl="0"/>
            <a:r>
              <a:rPr lang="de-DE"/>
              <a:t>3 итоговый:</a:t>
            </a:r>
          </a:p>
          <a:p>
            <a:pPr lvl="0"/>
            <a:r>
              <a:rPr lang="de-DE"/>
              <a:t>папки, наглядные пособия по теме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darkblu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rs-novelt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185</Words>
  <Application>Microsoft Office PowerPoint</Application>
  <PresentationFormat>Экран (4:3)</PresentationFormat>
  <Paragraphs>65</Paragraphs>
  <Slides>7</Slides>
  <Notes>7</Notes>
  <HiddenSlides>1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Default</vt:lpstr>
      <vt:lpstr>lyt-darkblue</vt:lpstr>
      <vt:lpstr>prs-novelty</vt:lpstr>
      <vt:lpstr>Слайд 1</vt:lpstr>
      <vt:lpstr>Авторы проекта:Ахмадулина З.Н. Ханавова Л.Г. воспитатели младшей группы. Тип проекта:исследовательский,краткосрочный участники:воспитатели,дети срок реализации 2-3 дня</vt:lpstr>
      <vt:lpstr>Слайд 3</vt:lpstr>
      <vt:lpstr>Слайд 4</vt:lpstr>
      <vt:lpstr>Комнатные растения  это источник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Vaniok0071</dc:creator>
  <cp:lastModifiedBy>Windows User</cp:lastModifiedBy>
  <cp:revision>14</cp:revision>
  <dcterms:created xsi:type="dcterms:W3CDTF">2009-04-16T11:32:32Z</dcterms:created>
  <dcterms:modified xsi:type="dcterms:W3CDTF">2014-12-06T10:46:21Z</dcterms:modified>
</cp:coreProperties>
</file>