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9" r:id="rId3"/>
    <p:sldId id="257" r:id="rId4"/>
    <p:sldId id="258" r:id="rId5"/>
    <p:sldId id="262" r:id="rId6"/>
    <p:sldId id="259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pPr algn="r"/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Проект на тему:                                  </a:t>
            </a:r>
            <a:r>
              <a:rPr lang="ru-RU" sz="5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"Правила дорожного движения"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Составила: воспитатель высшей квалификационной категории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Кузьмина Наталья Анатольевна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500306"/>
            <a:ext cx="2500330" cy="3214710"/>
          </a:xfrm>
          <a:prstGeom prst="rect">
            <a:avLst/>
          </a:prstGeom>
        </p:spPr>
      </p:pic>
      <p:pic>
        <p:nvPicPr>
          <p:cNvPr id="4" name="Рисунок 3" descr="9992753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214290"/>
            <a:ext cx="1857388" cy="150019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Ребята, закон улиц и дорог, который называется «Правила дорожного движения», - строгий. Он не прощает, если пешеход идет по улице, как ему вздумается, не соблюдая правил. Но этот закон очень добрый - он охраняет от страшного несчастья, бережет жизнь людей. 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Правила из этой книжки 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Нужно знать не понаслышке.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 учить их не слегка,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А всерьез - наверняка!</a:t>
            </a:r>
          </a:p>
          <a:p>
            <a:pPr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Детям  дарят памятки</a:t>
            </a:r>
          </a:p>
          <a:p>
            <a:endParaRPr lang="ru-RU" dirty="0"/>
          </a:p>
        </p:txBody>
      </p:sp>
      <p:pic>
        <p:nvPicPr>
          <p:cNvPr id="8" name="Рисунок 7" descr="0008-016-A-za-nim-zeljonyj-svet-vspykhnet-vpere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2143116"/>
            <a:ext cx="3286148" cy="4143404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615475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https://apf1.mail.ru/cgi-bin/readmsg/IMGP3439.JPG?id=13167094730000000389%3B0%3B1&amp;exif=1&amp;bs=1394&amp;bl=1612155&amp;ct=image%2Fjpeg&amp;cn=IMGP3439.JPG&amp;cte=base6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2852"/>
            <a:ext cx="7933588" cy="65008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Совместная работа ДОУ и школы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Педагогические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советы, семинары, круглые столы педагогов ДОУ, учителей школы и родителей.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Планирование и осуществление совместной практической деятельности педагогов и учителей с детьми – дошкольниками и первоклассниками (праздники, выставки, спортивные соревнования).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Оформление стендов в ДОУ и ОУ, размещение информации, родительская конференция, анкетирование родителей.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Работа с детьми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Совместные мероприятия по безопасности дорожного движения. Выступление отряда ЮИД. Знакомство с правилами дорожного движения, правилами поведения пешеходов.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Участие школьников в изготовлении пособий, дидактических игр по ознакомлению детей с ПДД. Шефская помощь учащихся ДОУ.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Акция «Начальная школа - детскому саду: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Светофория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!» Обмен опытом по театрализованной  деятельности педагогов детского сада и школы.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Спортивный праздник: «Весёлая эстафета», посвящённая  Единому Дню безопасности на дороге. Воспитание дружеских отношений между детьми.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Участие воспитанников ДОУ в качестве зрителей в школьном смотре  «Страна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Светофория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Изготовление поздравительной открытки воспитанниками ДОУ учителям школы и учащимися 1-х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воспитателям детского сада. Воспитание чувства благодарности к старшим.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Проведение экскурсий в школу: «Знакомимся с дорогой в школу».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8.Совместные театральные постановки «Приключения Торопыжки»  Воспитание дружеских отношений между детьми. Развитие творческих способностей, нравственных качеств.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 Помощь школьников в почине игрушек, пошиву атрибутов для   игр. Шефская помощь учащихся ОУ воспитанникам ДОУ.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«Безопасность на дороге»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Цель: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наличия у детей умений и навыков безопасного поведения на дороге;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Выяснение готовности детей самостоятельно оценивать дорожно-транспортные ситуации;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Закрепление у детей уверенности в себе, в том, что он успешно может справиться с любой дорожной ситуацией;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эмоционально-положительных эмоций.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Рисунок 7" descr="referat88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4071942"/>
            <a:ext cx="2286016" cy="2571768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Вопросы: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 каких основных элементов состоит дорога? (Дорога состоит из проезжей части, тротуаров, обочин).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называется человек, идущий по тротуару? (пешеход).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Кто такой участник движения? (Пешеход, пассажир, водитель).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Где разрешается ходить по дороге? (По тротуарам, обочинам, пешеходным дорожкам, при отсутствии указанных мест - по краю проезжей части).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Где разрешается переходить проезжую часть дороги? (По пешеходным, подземным, надземным переходам).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Правила перехода проезжей части? (Посмотреть налево, убедиться в безопасности, не спеша дойти до середины, посмотреть направо).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Какие средства регулирования дорожного движения вы знаете? (Дорожные знаки и разметка, сигналы светофора и регулировщика, предупредительные сигналы, подаваемые водителями транспортных средств).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означают цвета светофора? (Красный — стой, желтый - внимание, зеленый - иди).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Какие есть виды транспорта? (Пассажирский, грузовой, специальный).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правильно обходить стоящий транспорт? (Сзади, со стороны приближающегося к нему транспорта)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5100" b="1" dirty="0" smtClean="0">
                <a:solidFill>
                  <a:srgbClr val="00B050"/>
                </a:solidFill>
              </a:rPr>
              <a:t>Загадки:</a:t>
            </a:r>
            <a:endParaRPr lang="ru-RU" sz="51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5100" dirty="0" smtClean="0"/>
              <a:t> 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Чтоб тебя я повез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Мне не нужен овес.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Накорми меня бензином,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На копытца дай резину,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И тогда, поднявши пыль,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Побежит ... / автомобиль/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Дом по улице идет,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На работу нас везет.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Не на курьих ножках,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А в резиновых сапожках.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/автобус/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Этот знак такого рода -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Он на страже пешехода.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Переходим с куклой вместе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Мы дорогу в этом месте./знак «пешеходный переход»/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Подзаправились немножко,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Тут и вилка, тут и ложка: 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Накормили и собаку. 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Говорим «спасибо» знаку./знак «пункт питания»/</a:t>
            </a:r>
          </a:p>
          <a:p>
            <a:endParaRPr lang="ru-RU" sz="4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b455045953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428604"/>
            <a:ext cx="2928958" cy="2286016"/>
          </a:xfrm>
          <a:prstGeom prst="rect">
            <a:avLst/>
          </a:prstGeom>
        </p:spPr>
      </p:pic>
      <p:pic>
        <p:nvPicPr>
          <p:cNvPr id="7" name="Рисунок 6" descr="0006-013-Samyj-strogij-krasnyj-sv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1785926"/>
            <a:ext cx="2219325" cy="2414584"/>
          </a:xfrm>
          <a:prstGeom prst="rect">
            <a:avLst/>
          </a:prstGeom>
        </p:spPr>
      </p:pic>
      <p:pic>
        <p:nvPicPr>
          <p:cNvPr id="13" name="Рисунок 12" descr="mult-pict.narod.ru16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12" y="4286256"/>
            <a:ext cx="2398366" cy="2398517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Вопросы:</a:t>
            </a:r>
            <a:endParaRPr lang="ru-RU" sz="21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1.В нашем городе много делается для того, чтобы на дорогах было безопасно, хорошо 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удобно пешеходам. Для этого прокладывают новые хорошие дороги. Вам, знатокам, за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одну минуту надо просмотреть фотографии с изображением улиц нашего города 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рассказать о них / на фотографии - три улицы близлежащего микрорайона/.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2.Я вежливый и строгий,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Знаменит я на весь мир.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Я на улице широкой -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Самый главный командир.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О чем это стихотворение? 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Придумайте, пожалуйста сказку о  светофоре. 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9" name="Рисунок 8" descr="7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2786058"/>
            <a:ext cx="2543175" cy="2928938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 «Мяч в корзину»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В 2-3 шагах от игроков ставят 3 корзинки: красного, желтого, зеленого цветов. По сигналу ведущего нужно красный мяч бросить в красную корзину, желтый - в желтую, зеленый - в зеленую. Ведущий может несколько раз подряд называть один и тот же цвет или после красного назвать зеленый и т. д.</a:t>
            </a:r>
          </a:p>
          <a:p>
            <a:pPr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К сожалению, на наших дорогах еще встречаются невнимательные пешеходы и водители, по чьей вине происходит дорожно-транспортные происшествия, аварии, травмы. Ребята, если с кем-нибудь в дороге случилась беда, что нужно сделать?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Игра«Автомобиль»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В коробке лежит разобранная модель автомобиля. По команде ведущего игроки начинают собирать модель. Выигрывает команда, первой собравшая автомобиль.</a:t>
            </a: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64294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: Посмотрите внимательно на эти картинки и скажите, какие нарушения допустили ребята и как надо поступить в этой ситуации / 5 сюжетов/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1-я ситуация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: дети изображают игру в футбол на проезжей части улицы. Неожиданно появляется машина, слышен визг тормозов, дети испуганы.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Вопрос: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Футбол - азартная игра.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Но не доводит до добра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Обгон и пас на мостовой.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Игрок рискует головой!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 ты где забиваешь гол?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Где нужно всем играть в футбол?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дети должны играть в футбол на стадионе или во дворе на спортивной площадке.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38600" cy="635798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2-я ситуация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по дороге на самокате катается мальчик, едут машины.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 не в цирке! Здесь дорога,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Повернется руль немного -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Ну, кого ты удивишь?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машину угодишь.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можно кататься на велосипеде или самокате?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самокате можно кататься только во дворе своего дома, где не ездят машины, а на велосипеде - по специальной велосипедной дорожке.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3-я ситуация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по тротуару идет девочка, играет в мячик, незаметно выходит на проезжую часть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улицы.Загорелся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светофор, поехали машины.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Твой веселый звонкий мяч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машину рвется вскачь.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Уходи скорей с дороги!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Уноси банты и ноги!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скажет, где должна играть девочка?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на детской площадке, во дворе своего дома.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skazki-00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4929174"/>
            <a:ext cx="2000264" cy="1928826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52"/>
            <a:ext cx="4038600" cy="64294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1-я ситуация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мальчик перебегает дорогу в неположенном месте, перед близко идущими машинами.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что еще за мода -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Перебегать наискосок?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 видел знаки перехода?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где дорогу пересек?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нужно переходить дорогу?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дорогу можно переходить только по пешеходному переходу - наземному или подземному.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2-я ситуация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девочки играют в салочки на тротуаре, по дороге едут машины.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несутся во всю прыть,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мы за них в тревоге.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Машину не остановить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 сразу на дороге.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правило нарушили подружки?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тротуаре нельзя играть, потому что мешаешь другим пешеходам и можно выскочить на проезжую часть дороги.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290"/>
            <a:ext cx="4038600" cy="635798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ситуация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мамы встали у пешеходного перехода и разговаривают, забыв про детей; рядом по дороге мчатся машины, дети спрыгивают с тротуара на проезжую часть, впрыгивают на бордюр обратно.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Заболтались две мамаши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забыли все на свете.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Оглянитесь! Это ваши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машину лезут дети.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нужно вести себя у пешеходного перехода?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нужно быть очень внимательным, не отвлекаться и смотреть за сигналами светофора.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3" descr="20886207_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04" y="3475021"/>
            <a:ext cx="3000396" cy="3382979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160</TotalTime>
  <Words>1065</Words>
  <Application>Microsoft Office PowerPoint</Application>
  <PresentationFormat>Экран (4:3)</PresentationFormat>
  <Paragraphs>139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   Проект на тему:                                   "Правила дорожного движения"     Составила: воспитатель высшей квалификационной категории Кузьмина Наталья Анатольевна </vt:lpstr>
      <vt:lpstr>Слайд 2</vt:lpstr>
      <vt:lpstr>Слайд 3</vt:lpstr>
      <vt:lpstr>Вопросы: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</dc:creator>
  <cp:lastModifiedBy>е</cp:lastModifiedBy>
  <cp:revision>19</cp:revision>
  <dcterms:created xsi:type="dcterms:W3CDTF">2013-12-22T19:33:27Z</dcterms:created>
  <dcterms:modified xsi:type="dcterms:W3CDTF">2014-10-16T17:15:24Z</dcterms:modified>
</cp:coreProperties>
</file>