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60" r:id="rId5"/>
    <p:sldId id="276" r:id="rId6"/>
    <p:sldId id="263" r:id="rId7"/>
    <p:sldId id="262" r:id="rId8"/>
    <p:sldId id="265" r:id="rId9"/>
    <p:sldId id="266" r:id="rId10"/>
    <p:sldId id="267" r:id="rId11"/>
    <p:sldId id="264" r:id="rId12"/>
    <p:sldId id="269" r:id="rId13"/>
    <p:sldId id="268" r:id="rId14"/>
    <p:sldId id="271" r:id="rId15"/>
    <p:sldId id="272" r:id="rId16"/>
    <p:sldId id="270" r:id="rId17"/>
    <p:sldId id="273" r:id="rId18"/>
    <p:sldId id="274" r:id="rId19"/>
    <p:sldId id="279" r:id="rId20"/>
    <p:sldId id="280" r:id="rId21"/>
    <p:sldId id="278" r:id="rId22"/>
    <p:sldId id="258" r:id="rId23"/>
    <p:sldId id="26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67" d="100"/>
          <a:sy n="67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pedsovet.su/" TargetMode="External"/><Relationship Id="rId3" Type="http://schemas.openxmlformats.org/officeDocument/2006/relationships/hyperlink" Target="http://kaz.docdat.com/pars_docs/refs/41/40658/40658_html_md895583.png" TargetMode="External"/><Relationship Id="rId7" Type="http://schemas.openxmlformats.org/officeDocument/2006/relationships/hyperlink" Target="http://www.gandex.ru/upl/oboi/gandex.ru-12641_b7718b50c3926d2cdc9d03848d12521c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mina-shkola.ru/wp-content/uploads/2013/01/zebra_2010-11-19_17.49.32.jpg" TargetMode="External"/><Relationship Id="rId5" Type="http://schemas.openxmlformats.org/officeDocument/2006/relationships/hyperlink" Target="http://www.sweetsdetki.ru/images/stories/svetofor.jpg" TargetMode="External"/><Relationship Id="rId4" Type="http://schemas.openxmlformats.org/officeDocument/2006/relationships/hyperlink" Target="http://sadik91.org.ru/images/stories/img/1650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ДД_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курсная заставка логоти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4047" y="428604"/>
            <a:ext cx="375539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683568" y="548680"/>
            <a:ext cx="61744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Познание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Просмотр электронных презентаций: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«Правила дорожного движения»;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«В стране дорожных знаков»;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 Тест – игра </a:t>
            </a:r>
            <a:r>
              <a:rPr lang="ru-RU" dirty="0" smtClean="0">
                <a:solidFill>
                  <a:schemeClr val="tx2"/>
                </a:solidFill>
              </a:rPr>
              <a:t> «Ответь правильно»;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Видеоролик </a:t>
            </a:r>
            <a:r>
              <a:rPr lang="ru-RU" dirty="0" smtClean="0">
                <a:solidFill>
                  <a:schemeClr val="tx2"/>
                </a:solidFill>
              </a:rPr>
              <a:t>«Осторожно, дорога!»;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Мультфильм</a:t>
            </a:r>
            <a:r>
              <a:rPr lang="ru-RU" dirty="0" smtClean="0">
                <a:solidFill>
                  <a:schemeClr val="tx2"/>
                </a:solidFill>
              </a:rPr>
              <a:t> «</a:t>
            </a:r>
            <a:r>
              <a:rPr lang="ru-RU" dirty="0" err="1" smtClean="0">
                <a:solidFill>
                  <a:schemeClr val="tx2"/>
                </a:solidFill>
              </a:rPr>
              <a:t>Смешарики</a:t>
            </a:r>
            <a:r>
              <a:rPr lang="ru-RU" dirty="0" smtClean="0">
                <a:solidFill>
                  <a:schemeClr val="tx2"/>
                </a:solidFill>
              </a:rPr>
              <a:t> на дороге»;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Мультфильм</a:t>
            </a:r>
            <a:r>
              <a:rPr lang="ru-RU" dirty="0" smtClean="0">
                <a:solidFill>
                  <a:schemeClr val="tx2"/>
                </a:solidFill>
              </a:rPr>
              <a:t> «Правила дорожного движения»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Рассматривание плакатов </a:t>
            </a:r>
            <a:r>
              <a:rPr lang="ru-RU" dirty="0" smtClean="0">
                <a:solidFill>
                  <a:schemeClr val="tx2"/>
                </a:solidFill>
              </a:rPr>
              <a:t>«Всем без исключения по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правилам движения», «Смело шагайте по улицам, дети, если запомните правила эти!», «Наш помощник светофор», </a:t>
            </a:r>
            <a:r>
              <a:rPr lang="ru-RU" b="1" dirty="0" smtClean="0">
                <a:solidFill>
                  <a:schemeClr val="tx2"/>
                </a:solidFill>
              </a:rPr>
              <a:t>рассматривание иллюстраций из книг, картинок по теме </a:t>
            </a:r>
            <a:r>
              <a:rPr lang="ru-RU" dirty="0" smtClean="0">
                <a:solidFill>
                  <a:schemeClr val="tx2"/>
                </a:solidFill>
              </a:rPr>
              <a:t>«Правила дорожного движения».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НОД «Путешествие к светофору»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познакомить детей с видами светофора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(для пешеходов и водителей); закреплять знания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детей.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620688"/>
            <a:ext cx="6552728" cy="3765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НОД «Такие разные знаки»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познакомить детей с видами дорожных знаков: разрешающие, запрещающие, сервисные;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формировать у детей умение ориентироваться по таким знакам.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НОД «Транспорт нашего города»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расширять представления детей о правилах поведения в общественном транспорте;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продолжать знакомить детей с особенностями передвижения всех видов общественного транспорта и правилам поведения в нем;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4149080"/>
            <a:ext cx="432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закрепить представления о таких  дорожных знаках, как «Железнодорожный переезд со шлагбаумом», «Железнодорожный переезд без шлагбаума».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курсная заставка логоти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4047" y="428604"/>
            <a:ext cx="375539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6318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НОД «Моя дорожная грамота»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расширять знания детей о правилах пешеходов на дороге (проезжей части) и на тротуаре; закрепить знания дошкольников о понятиях «пешеход», «дорожные знаки», «островок безопасности», «переход»; закрепить с детьми информационно – указательные знаки и запрещающие дорожные знаки: «Пешеходный переход», «Подземный переход», «Место остановки автобуса» и др.; расширять знания детей о предупреждающих дорожных знаках, предназначенных для водителей, продолжать учить </a:t>
            </a:r>
            <a:r>
              <a:rPr lang="ru-RU" dirty="0" err="1" smtClean="0">
                <a:solidFill>
                  <a:schemeClr val="tx2"/>
                </a:solidFill>
              </a:rPr>
              <a:t>дете</a:t>
            </a:r>
            <a:r>
              <a:rPr lang="ru-RU" dirty="0" smtClean="0">
                <a:solidFill>
                  <a:schemeClr val="tx2"/>
                </a:solidFill>
              </a:rPr>
              <a:t> 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различать информационно – указательные знаки.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НОД «О чем говорят дорожные знаки»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продолжать работу по ознакомлению дошкольников с дорожными знаками и правилами безопасного движения на дороге; расширять у детей представления о назначении дорожных знаков; знакомить с дорожными знаками: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«Круговое движение», «Въезд запрещен», «Опасный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поворот», «Разрешено движение только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велосипеду», «Разрешено движение только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пешеходу».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692696"/>
            <a:ext cx="64807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Целевая прогулка «Наша улица»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продолжать знакомить детей с правилами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дорожного движения;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</a:t>
            </a:r>
            <a:r>
              <a:rPr lang="ru-RU" dirty="0" err="1" smtClean="0">
                <a:solidFill>
                  <a:schemeClr val="tx2"/>
                </a:solidFill>
              </a:rPr>
              <a:t>наблюдательность,любознательность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закрепить понятия «улица», «дорога», «транспорт».</a:t>
            </a:r>
          </a:p>
          <a:p>
            <a:pPr>
              <a:defRPr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Целевая прогулка на ближайший перекресток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учить детей устанавливать простейшие связи во взаимоотношениях пешеходов и водителей;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наблюдательность и любознательность;   </a:t>
            </a:r>
          </a:p>
          <a:p>
            <a:pPr>
              <a:defRPr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4077071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закрепить правило: переходить улицу можно только в специальных местах и только на зеленый сигнал светофора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764704"/>
            <a:ext cx="64624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Развитие речи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НОД «Встреча с регулировщиком»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учить детей задавать интересующие их вопросы тем людям, которые могут на них ответить;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 развивать диалогическую речь, учить делать выводы из услышанного.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Заучивание стихотворений: </a:t>
            </a:r>
            <a:r>
              <a:rPr lang="ru-RU" dirty="0" smtClean="0">
                <a:solidFill>
                  <a:schemeClr val="tx2"/>
                </a:solidFill>
              </a:rPr>
              <a:t>Е. Панасова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«Светофор», </a:t>
            </a:r>
            <a:r>
              <a:rPr lang="ru-RU" dirty="0" err="1" smtClean="0">
                <a:solidFill>
                  <a:schemeClr val="tx2"/>
                </a:solidFill>
              </a:rPr>
              <a:t>Г.Шалаева</a:t>
            </a:r>
            <a:r>
              <a:rPr lang="ru-RU" dirty="0" smtClean="0">
                <a:solidFill>
                  <a:schemeClr val="tx2"/>
                </a:solidFill>
              </a:rPr>
              <a:t> «Правила дорожного движения для малышей»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закреплять знания детей о цвете, горящем на светофоре;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293096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воспитывать сознание о необходимости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соблюдения правил;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развивать память, речь.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48680"/>
            <a:ext cx="68407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tx2"/>
                </a:solidFill>
              </a:rPr>
              <a:t>Чтение: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К. Арон «Еду, еду я по свету», Я. </a:t>
            </a:r>
            <a:r>
              <a:rPr lang="ru-RU" dirty="0" err="1" smtClean="0">
                <a:solidFill>
                  <a:schemeClr val="tx2"/>
                </a:solidFill>
              </a:rPr>
              <a:t>Пишумов</a:t>
            </a:r>
            <a:r>
              <a:rPr lang="ru-RU" dirty="0" smtClean="0">
                <a:solidFill>
                  <a:schemeClr val="tx2"/>
                </a:solidFill>
              </a:rPr>
              <a:t> «Посмотрите постовой», «Азбука города», Н. Извекова «Как веселые человечки учили дорожную азбуку», М. </a:t>
            </a:r>
            <a:r>
              <a:rPr lang="ru-RU" dirty="0" err="1" smtClean="0">
                <a:solidFill>
                  <a:schemeClr val="tx2"/>
                </a:solidFill>
              </a:rPr>
              <a:t>Пляцковский</a:t>
            </a:r>
            <a:r>
              <a:rPr lang="ru-RU" dirty="0" smtClean="0">
                <a:solidFill>
                  <a:schemeClr val="tx2"/>
                </a:solidFill>
              </a:rPr>
              <a:t> «Светофор», С.Михалков «Шагая осторожно…», В. </a:t>
            </a:r>
            <a:r>
              <a:rPr lang="ru-RU" dirty="0" err="1" smtClean="0">
                <a:solidFill>
                  <a:schemeClr val="tx2"/>
                </a:solidFill>
              </a:rPr>
              <a:t>Семернин</a:t>
            </a:r>
            <a:r>
              <a:rPr lang="ru-RU" dirty="0" smtClean="0">
                <a:solidFill>
                  <a:schemeClr val="tx2"/>
                </a:solidFill>
              </a:rPr>
              <a:t> «Запрещается – разрешается!», А. Дорохов «Влиятельная палочка», О. </a:t>
            </a:r>
            <a:r>
              <a:rPr lang="ru-RU" dirty="0" err="1" smtClean="0">
                <a:solidFill>
                  <a:schemeClr val="tx2"/>
                </a:solidFill>
              </a:rPr>
              <a:t>Бедарев</a:t>
            </a:r>
            <a:r>
              <a:rPr lang="ru-RU" dirty="0" smtClean="0">
                <a:solidFill>
                  <a:schemeClr val="tx2"/>
                </a:solidFill>
              </a:rPr>
              <a:t> «Если бы…»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 Задачи: </a:t>
            </a:r>
            <a:r>
              <a:rPr lang="ru-RU" dirty="0" smtClean="0">
                <a:solidFill>
                  <a:schemeClr val="tx2"/>
                </a:solidFill>
              </a:rPr>
              <a:t>познакомить детей с произведениями различных авторов, выявить их отношение к правилам безопасного поведения на дороге, расширять словарный запас детей, формировать правильную диалогическую и монологическую речь при ответах на вопросы и пересказе, развивать память.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Сочинение – представление</a:t>
            </a:r>
            <a:r>
              <a:rPr lang="ru-RU" dirty="0" smtClean="0">
                <a:solidFill>
                  <a:schemeClr val="tx2"/>
                </a:solidFill>
              </a:rPr>
              <a:t> «Я - пассажир…», «Я – регулировщик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движения…», «Я – водитель…», «Я – пешеход…»,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«Мы идем по городу»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</a:t>
            </a: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развивать монологическую речь,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 учить строить связанный описательный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  рассказ, использовать в речи новые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    слова; развивать фантазию и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     творческое воображение.</a:t>
            </a:r>
          </a:p>
          <a:p>
            <a:pPr>
              <a:defRPr/>
            </a:pPr>
            <a:endParaRPr lang="ru-RU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692697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Чтение художественной литературы: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М. Кривич, О. Ольгин «Школа пешехода», Г. </a:t>
            </a:r>
            <a:r>
              <a:rPr lang="ru-RU" dirty="0" err="1" smtClean="0">
                <a:solidFill>
                  <a:schemeClr val="tx2"/>
                </a:solidFill>
              </a:rPr>
              <a:t>Юрмин</a:t>
            </a:r>
            <a:r>
              <a:rPr lang="ru-RU" dirty="0" smtClean="0">
                <a:solidFill>
                  <a:schemeClr val="tx2"/>
                </a:solidFill>
              </a:rPr>
              <a:t> «Простая арифметика», Н. Носов «Автомобиль», Т. Шорыгина «Я сегодня пешеход», «Подземный переход», «Друг пешехода», «Наш помощник светофор», Г. </a:t>
            </a:r>
            <a:r>
              <a:rPr lang="ru-RU" dirty="0" err="1" smtClean="0">
                <a:solidFill>
                  <a:schemeClr val="tx2"/>
                </a:solidFill>
              </a:rPr>
              <a:t>Шалаева</a:t>
            </a:r>
            <a:r>
              <a:rPr lang="ru-RU" dirty="0" smtClean="0">
                <a:solidFill>
                  <a:schemeClr val="tx2"/>
                </a:solidFill>
              </a:rPr>
              <a:t> «Азбука маленького пешехода», Ю. Яковлев «Делаем ребятам предостережение», загадки.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с помощью художественного слова показать ответственность за правильное поведение людей на дороге; учить выделять из текста главный смысл; воспитывать чувство безопасности.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Оформление книжного уголка по теме </a:t>
            </a:r>
            <a:r>
              <a:rPr lang="ru-RU" dirty="0" smtClean="0">
                <a:solidFill>
                  <a:schemeClr val="tx2"/>
                </a:solidFill>
              </a:rPr>
              <a:t>«Правила дорожного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движения»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692696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Художественное творчество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Лепка </a:t>
            </a:r>
            <a:r>
              <a:rPr lang="ru-RU" dirty="0" smtClean="0">
                <a:solidFill>
                  <a:schemeClr val="tx2"/>
                </a:solidFill>
              </a:rPr>
              <a:t>«Пешеходы»;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Рисование</a:t>
            </a:r>
            <a:r>
              <a:rPr lang="ru-RU" dirty="0" smtClean="0">
                <a:solidFill>
                  <a:schemeClr val="tx2"/>
                </a:solidFill>
              </a:rPr>
              <a:t> «Улицы нашего города», «Регулировщик»;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Создание детьми нарисованных книжек: </a:t>
            </a:r>
            <a:r>
              <a:rPr lang="ru-RU" dirty="0" smtClean="0">
                <a:solidFill>
                  <a:schemeClr val="tx2"/>
                </a:solidFill>
              </a:rPr>
              <a:t>«Вот они, какие эти знаки»,</a:t>
            </a:r>
            <a:endParaRPr lang="ru-RU" b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у детей потребность в творческой деятельности;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учить передавать свое эмоциональное отношение;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творческие способности детей, желание отражать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свои впечатления в рисунках, поделках;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детскую фантазию, умение оценивать свою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деятельность;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077072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закреплять навыки коллективной работы – умение распределять обязанности, помогать друг другу в работе.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674400"/>
            <a:ext cx="65527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Работа с родителями: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информировать родителей о теме проекта;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привлечь родителей к оснащению группы игровым материалом;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привлечь родителей к изготовлению костюма регулировщика;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привлечь родителей к созданию, совместно с детьми схематичного изображения «Мой маршрут от дома до детского сада»;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привлечь родителей к проявлению интереса к правилам поведения на дороге: рассказ – беседа родителей «Правила нужно знать» 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оформить информационный стенд для родителей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«Безопасность дорожного движения»;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4509120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разработать методические рекомендации для родителей в виде опроса, с целью закрепления знаний о правилах дорожного движения.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979711" y="548680"/>
            <a:ext cx="6696745" cy="41044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Памятка для  родителей по ПДД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ускоряйте шаг и не бегите вместе с ребенком на остановку нужного маршрутного транспорта. Объясните ребенку, что это опасно, лучше подождать следующий автобус (троллейбус)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 smtClean="0">
                <a:solidFill>
                  <a:schemeClr val="tx2"/>
                </a:solidFill>
              </a:rPr>
              <a:t>     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т. 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остановках маршрутного транспорта держите ребенка крепко за руку. Нередки случаи, когда ребенок вырывается и выбегает на проезжую часть.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Переходите проезжую часть только на пешеходных переходах.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обходите маршрутный транспорт спереди или сзади.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поблизости нет пешеходного перехода, дождитесь,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когда транспорт отъедет подальше, и переходите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дорогу в том</a:t>
            </a:r>
            <a:r>
              <a:rPr lang="ru-RU" noProof="0" dirty="0" smtClean="0">
                <a:solidFill>
                  <a:schemeClr val="tx2"/>
                </a:solidFill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месте, где она хорошо просматривается в обе стороны.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 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lang="ru-RU" b="1" dirty="0" smtClean="0">
                <a:solidFill>
                  <a:schemeClr val="tx2"/>
                </a:solidFill>
              </a:rPr>
              <a:t>7.</a:t>
            </a:r>
            <a:r>
              <a:rPr lang="ru-RU" dirty="0" smtClean="0">
                <a:solidFill>
                  <a:schemeClr val="tx2"/>
                </a:solidFill>
              </a:rPr>
              <a:t> При высадке из автобуса, троллейбуса, трамвая,                                     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такси выходите первыми. В противном случае              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ребенок может упасть или выбежать на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проезжую часть дороги.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>
                <a:solidFill>
                  <a:srgbClr val="FFC000"/>
                </a:solidFill>
              </a:rPr>
              <a:t>                                                 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курсная заставка логоти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4047" y="428604"/>
            <a:ext cx="375539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79512" y="980728"/>
            <a:ext cx="6264696" cy="4929411"/>
          </a:xfrm>
          <a:prstGeom prst="rect">
            <a:avLst/>
          </a:prstGeom>
        </p:spPr>
        <p:txBody>
          <a:bodyPr/>
          <a:lstStyle/>
          <a:p>
            <a:pPr marL="342900" marR="0" lvl="0" indent="2825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Детский дорожно-транспортный травматизм является одной из самых болезненных проблем современного общества. Ежегодно на дорогах России совершаются десятки тысяч дорожно-транспортных происшествий с участием детей и подростков. Знание и соблюдение Правил дорожного движения поможет сформировать безопасное поведение детей на дорогах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476672"/>
            <a:ext cx="2707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Актуальность: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85293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Цель проекта: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3140968"/>
            <a:ext cx="6408712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ru-RU" sz="2400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Формировать у детей знания о правилах дорожного движения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 Вызывать желание подчиняться этим правилам; показать и доказать детям важность соблюдений 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  правил дорожного движения в нашей жизни.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Воспитывать уважительное отношение при взаимодействии в схеме: пешеход – водитель.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979713" y="0"/>
            <a:ext cx="6552728" cy="65976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Родители!!!  Внимание !!!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Всегда пристегивайтесь ремнями безопасности и объясняйте ребенку, зачем это нужно делать.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Если это правило автоматически выполняется Вами, то оно будет способствовать  формированию у ребенка привычки пристегиваться ремнем безопасности.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Ремень безопасности для ребенка должен иметь адаптер по его росту (чтобы ремень не был на уровне шеи).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Дети до 12 лет должны сидеть в специальном детском удерживающем устройстве (кресле) или занимать самые безопасные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места в автомобиле: середину и правую часть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заднего си­денья.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 Учите ребенка правильному выходу из автомобиля через правую дверь, которая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находится со стороны тротуара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979712" y="188640"/>
            <a:ext cx="6707088" cy="6669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Показатели   эффективности   в   работе: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ходе реализации проекта я пришла к выводу, что подобранные игры, НОД, продуктивная деятельность помогают детям легче усвоить, запомнить и понять большой объем новой информации по данной теме.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Яркие впечатления, переживания, эмоции, вызванные в ходе реализации проекта, способствовали формированию чувства ответственности за свою жизнь и жизнь окружающих.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помощью художественного слова, музыкального развития, изобразительных средств, у детей закреплялись знания по данной теме.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помощи нестандартных видов продуктивной деятельности дети легко усвоили весь учебный материал по теме: «Правила дорожного движения»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БЛАГОДАРЯ  ОГРОМНОЙ  ПРОДЕЛАННОЙ РАБОТЫ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БЫЛИ ПОЛУЧЕНЫ ПОЛОЖИТЕЛЬНЫЕ  РЕЗУЛЬТАТЫ,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ВЫСОКИЕ  ЗНАНИЯ  ДЕТЕЙ О  ПДД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763688" y="1196752"/>
            <a:ext cx="6635080" cy="324036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Арнаутова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Е.П. Основы сотрудничества педагога с семьей дошкольника. М.,1994.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Арнаутова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Е.П. Педагог и семья. – М., 2002.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Белая К.Ю. Инновационная деятельность в ДОУ: Методическое пособие. – М., 2004.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Бутырина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Н.М.,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Боруха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С.Ю, Гущина Т.Ю. Технология новых форм взаимодействия дошкольного образовательного учреждения с  семьей: учебно-методическое пособие. – М.,2004.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Бочкарева О.И. Взаимодействие ДОУ и семьи. –Волгоград: ИТД «Корифей», 2008.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Шорыгина Т.А. Беседы о правилах дорожного движении с детьми 5-8 лет – М.:ТЦ Сфера, 2009.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4365104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7</a:t>
            </a:r>
            <a:r>
              <a:rPr lang="ru-RU" dirty="0" smtClean="0">
                <a:solidFill>
                  <a:schemeClr val="tx2"/>
                </a:solidFill>
              </a:rPr>
              <a:t>.    Извекова Н.А. Правила дорожного движения – М.: Просвещение, 1983.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784" y="692696"/>
            <a:ext cx="394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Информационные ресурсы: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157161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Интернет-ресурсы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000240"/>
            <a:ext cx="6215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hlinkClick r:id="rId3"/>
              </a:rPr>
              <a:t>http://kaz.docdat.com/pars_docs/refs/41/40658/40658_html_md895583.png</a:t>
            </a:r>
            <a:r>
              <a:rPr lang="ru-RU" sz="1200" dirty="0" smtClean="0"/>
              <a:t> -  дети-пешеходы </a:t>
            </a:r>
          </a:p>
          <a:p>
            <a:pPr algn="just"/>
            <a:r>
              <a:rPr lang="en-US" sz="1200" dirty="0" smtClean="0">
                <a:hlinkClick r:id="rId4"/>
              </a:rPr>
              <a:t>http://sadik91.org.ru/images/stories/img/1650.jpg</a:t>
            </a:r>
            <a:r>
              <a:rPr lang="ru-RU" sz="1200" dirty="0" smtClean="0"/>
              <a:t> - малыши </a:t>
            </a:r>
          </a:p>
          <a:p>
            <a:pPr algn="just"/>
            <a:r>
              <a:rPr lang="en-US" sz="1200" dirty="0" smtClean="0">
                <a:hlinkClick r:id="rId5"/>
              </a:rPr>
              <a:t>http://www.sweetsdetki.ru/images/stories/svetofor.jpg</a:t>
            </a:r>
            <a:r>
              <a:rPr lang="ru-RU" sz="1200" dirty="0" smtClean="0"/>
              <a:t> - светофор </a:t>
            </a:r>
          </a:p>
          <a:p>
            <a:pPr algn="just"/>
            <a:r>
              <a:rPr lang="en-US" sz="1200" dirty="0" smtClean="0">
                <a:hlinkClick r:id="rId6"/>
              </a:rPr>
              <a:t>http://www.mamina-shkola.ru/wp-content/uploads/2013/01/zebra_2010-11-19_17.49.32.jpg</a:t>
            </a:r>
            <a:r>
              <a:rPr lang="ru-RU" sz="1200" dirty="0" smtClean="0"/>
              <a:t> -  регулировщик у светофора </a:t>
            </a:r>
          </a:p>
          <a:p>
            <a:pPr algn="just"/>
            <a:r>
              <a:rPr lang="en-US" sz="1200" dirty="0" smtClean="0">
                <a:hlinkClick r:id="rId7"/>
              </a:rPr>
              <a:t>http://www.gandex.ru/upl/oboi/gandex.ru-12641_b7718b50c3926d2cdc9d03848d12521c.jpg</a:t>
            </a:r>
            <a:endParaRPr lang="ru-RU" sz="1200" dirty="0" smtClean="0"/>
          </a:p>
          <a:p>
            <a:pPr algn="just"/>
            <a:r>
              <a:rPr lang="ru-RU" sz="1200" dirty="0" smtClean="0"/>
              <a:t> - пешеходный переход </a:t>
            </a:r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endParaRPr lang="ru-RU" sz="120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57356" y="5786454"/>
            <a:ext cx="55007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http://pedsovet.su/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Задачи проекта: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79712" y="1196752"/>
            <a:ext cx="6336704" cy="4929411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Познакомить детей с правилами дорожного движения. Рассказать детям как нужно вести себя пешеходам, как нужно вести себя водителям;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Учить нести ответственность за безопасность своей жизни и жизни окружающих;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Познакомить более глубоко с профессией регулировщик, постовой, инспектор ГИБДД;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Расширять представления детей 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знаково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схематичном изображении, при изучении дорожных знаков. Учить устанавливать связь при встрече разных дорожных знаков в жизни, на дороге.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23728" y="5486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Участники проекта: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Дети, воспитатели, родители.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213285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Ожидаемый результат: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148478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Срок проекта: </a:t>
            </a:r>
            <a:r>
              <a:rPr lang="ru-RU" dirty="0" smtClean="0">
                <a:solidFill>
                  <a:schemeClr val="tx2"/>
                </a:solidFill>
              </a:rPr>
              <a:t>3 месяца.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907704" y="2636912"/>
            <a:ext cx="6779096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духовно богатой личности, как активного участника проекта, создание благоприятных условий для саморазвития ребёнка.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Участие в создании мини – музея, книжек – малышек.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Положительный пример взрослых в соблюдении правил дорожного движения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Появление интереса у родителей к проблемам ДОУ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63688" y="692696"/>
            <a:ext cx="691276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Здоровье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Беседы</a:t>
            </a:r>
            <a:r>
              <a:rPr lang="ru-RU" dirty="0" smtClean="0">
                <a:solidFill>
                  <a:schemeClr val="tx2"/>
                </a:solidFill>
              </a:rPr>
              <a:t> «Как правильно вести себя на дороге?»,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«К чему приводят игры на проезжей части»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Дыхательная гимнастика, пальчиковая гимнастика «Стой, стой, постовой», </a:t>
            </a:r>
            <a:r>
              <a:rPr lang="ru-RU" dirty="0" err="1" smtClean="0">
                <a:solidFill>
                  <a:schemeClr val="tx2"/>
                </a:solidFill>
              </a:rPr>
              <a:t>изотерапия</a:t>
            </a:r>
            <a:r>
              <a:rPr lang="ru-RU" dirty="0" smtClean="0">
                <a:solidFill>
                  <a:schemeClr val="tx2"/>
                </a:solidFill>
              </a:rPr>
              <a:t> «Представь себя….» (представить себя водителем автобуса, троллейбуса, машинистом и т.д.).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 </a:t>
            </a:r>
            <a:r>
              <a:rPr lang="ru-RU" dirty="0" smtClean="0">
                <a:solidFill>
                  <a:schemeClr val="tx2"/>
                </a:solidFill>
              </a:rPr>
              <a:t>закреплять представление о необходимости заботиться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о своем здоровье с детства;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 дать представление о том, что важность здорового образа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жизни влияет на социализацию в обществе (сильные, спортивные, здоровые люди справляются с любыми трудностями).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3728" y="548680"/>
            <a:ext cx="587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План реализации проекта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4005064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С помощью дыхательной гимнастики укреплять здоровье детей и заниматься профилактикой простудных заболеваний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курсная заставка логоти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4047" y="428604"/>
            <a:ext cx="375539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619268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 Безопасность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Беседа </a:t>
            </a:r>
            <a:r>
              <a:rPr lang="ru-RU" dirty="0" smtClean="0">
                <a:solidFill>
                  <a:schemeClr val="tx2"/>
                </a:solidFill>
              </a:rPr>
              <a:t>– рассказ детям о правилах дорожного движения;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Беседа</a:t>
            </a:r>
            <a:r>
              <a:rPr lang="ru-RU" dirty="0" smtClean="0">
                <a:solidFill>
                  <a:schemeClr val="tx2"/>
                </a:solidFill>
              </a:rPr>
              <a:t> – рассуждение «Что случиться, если…»;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Беседа </a:t>
            </a:r>
            <a:r>
              <a:rPr lang="ru-RU" dirty="0" smtClean="0">
                <a:solidFill>
                  <a:schemeClr val="tx2"/>
                </a:solidFill>
              </a:rPr>
              <a:t>– рассказ «На какой цвет нужно переходить улицу»;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Беседа </a:t>
            </a:r>
            <a:r>
              <a:rPr lang="ru-RU" dirty="0" smtClean="0">
                <a:solidFill>
                  <a:schemeClr val="tx2"/>
                </a:solidFill>
              </a:rPr>
              <a:t>– рассуждение «Для чего нужны знаки дорожного движения?»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Просмотр электронной презентации </a:t>
            </a:r>
            <a:r>
              <a:rPr lang="ru-RU" dirty="0" smtClean="0">
                <a:solidFill>
                  <a:schemeClr val="tx2"/>
                </a:solidFill>
              </a:rPr>
              <a:t>«Правила дорожного движения для детей»;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Игровое упражнение </a:t>
            </a:r>
            <a:r>
              <a:rPr lang="ru-RU" dirty="0" smtClean="0">
                <a:solidFill>
                  <a:schemeClr val="tx2"/>
                </a:solidFill>
              </a:rPr>
              <a:t>«Красный цвет – ходу нет, желтый цвет – внимание…»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НОД </a:t>
            </a:r>
            <a:r>
              <a:rPr lang="ru-RU" dirty="0" smtClean="0">
                <a:solidFill>
                  <a:schemeClr val="tx2"/>
                </a:solidFill>
              </a:rPr>
              <a:t>«Улица полна неожиданностей».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формировать у детей навыки осознанного безопасного поведения на улицах города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Закрепить знания о ПДД, практические навыки поведения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на улице.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869160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Приобщать детей к правилам безопасности на дорогах;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учить избегать на улице опасных для жизни ситуаций;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воспитывать желание беречь свою жизнь.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620688"/>
            <a:ext cx="6624736" cy="490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Социализация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Сюжетно – ролевые игры: </a:t>
            </a:r>
            <a:r>
              <a:rPr lang="ru-RU" dirty="0" smtClean="0">
                <a:solidFill>
                  <a:schemeClr val="tx2"/>
                </a:solidFill>
              </a:rPr>
              <a:t>«Пешеходы», «Регулировщик», «Едем в автобусе», «Мы автомобилисты», «Путешествуем по миру», «Скорая помощь», «Пожарные спешат на помощь», «Полиция на дороге», «Веселый перекресток».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Дидактические игры: </a:t>
            </a:r>
            <a:r>
              <a:rPr lang="ru-RU" dirty="0" smtClean="0">
                <a:solidFill>
                  <a:schemeClr val="tx2"/>
                </a:solidFill>
              </a:rPr>
              <a:t>«Как кошка дорогу переходила», «Дорога», «Помоги Тане, Ване перейти дорогу», «Подумай - отгадай», «Угадай транспорт», «Играй, да смекай», «Что будет, если…», «Узнай и нарисуй», «Дорожные знаки», настольно – печатные игры, лото.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Театрализованная деятельность: </a:t>
            </a:r>
            <a:r>
              <a:rPr lang="ru-RU" dirty="0" smtClean="0">
                <a:solidFill>
                  <a:schemeClr val="tx2"/>
                </a:solidFill>
              </a:rPr>
              <a:t>инсценировка стихотворения «Веселые правила дорожного движения»; кукольный театр, обыгрывание проблемных ситуаций: «Зайка на дороге»,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«Помоги кукле перейти дорогу», спектакль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 Ростовского драматического театра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   «Как Незнайка правила дорожного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                                 движения учил».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51720" y="692696"/>
            <a:ext cx="6480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побуждать детей к развертыванию сюжетно – ролевых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игр, дидактических игр;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привлекать детей к изготовлению атрибутов для </a:t>
            </a:r>
          </a:p>
          <a:p>
            <a:pPr>
              <a:defRPr/>
            </a:pPr>
            <a:r>
              <a:rPr lang="ru-RU" dirty="0" smtClean="0">
                <a:solidFill>
                  <a:schemeClr val="tx2"/>
                </a:solidFill>
              </a:rPr>
              <a:t>театрализованных и дидактических игр;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творческое воображение, фантазию;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учить детей совместно развертывать игру, согласовывать свой игровой замысел с игровым замыслом сверстников;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следить, чтобы дети четко выполняли правила дидактических игр;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личностные качества детей: </a:t>
            </a:r>
            <a:r>
              <a:rPr lang="ru-RU" dirty="0" err="1" smtClean="0">
                <a:solidFill>
                  <a:schemeClr val="tx2"/>
                </a:solidFill>
              </a:rPr>
              <a:t>коммуникативность</a:t>
            </a:r>
            <a:r>
              <a:rPr lang="ru-RU" dirty="0" smtClean="0">
                <a:solidFill>
                  <a:schemeClr val="tx2"/>
                </a:solidFill>
              </a:rPr>
              <a:t>, самостоятельность, наблюдательность, навыки самоконтроля, дружелюбное отношение к сверстникам;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воспитывать умение решать проблемы до конца, сопереживать и радоваться успеху, работать в одной команде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48681"/>
            <a:ext cx="6336704" cy="4545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Труд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Конструирование макета </a:t>
            </a:r>
            <a:r>
              <a:rPr lang="ru-RU" dirty="0" smtClean="0">
                <a:solidFill>
                  <a:schemeClr val="tx2"/>
                </a:solidFill>
              </a:rPr>
              <a:t>«Наш город», конструирование «Автобус», «Сделаем машину», </a:t>
            </a:r>
            <a:r>
              <a:rPr lang="ru-RU" b="1" dirty="0" smtClean="0">
                <a:solidFill>
                  <a:schemeClr val="tx2"/>
                </a:solidFill>
              </a:rPr>
              <a:t>подготовка атрибутов для сюжетно – ролевых игр </a:t>
            </a:r>
            <a:r>
              <a:rPr lang="ru-RU" dirty="0" smtClean="0">
                <a:solidFill>
                  <a:schemeClr val="tx2"/>
                </a:solidFill>
              </a:rPr>
              <a:t>«Скорая, пожарная, полиция спешат на помощь…», «Пешеходы и водители», </a:t>
            </a:r>
            <a:r>
              <a:rPr lang="ru-RU" b="1" dirty="0" smtClean="0">
                <a:solidFill>
                  <a:schemeClr val="tx2"/>
                </a:solidFill>
              </a:rPr>
              <a:t>изготовление дорожных знаков</a:t>
            </a:r>
            <a:r>
              <a:rPr lang="ru-RU" dirty="0" smtClean="0">
                <a:solidFill>
                  <a:schemeClr val="tx2"/>
                </a:solidFill>
              </a:rPr>
              <a:t>, совместная работа по конструированию макета светофора.</a:t>
            </a:r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Задачи: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развивать потребность детей в творческой деятельности при работе с бумагой, картоном, бросовым и природным материалом;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вызвать чувство восхищения своими работами, заряжать детей позитивным настроением;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tx2"/>
                </a:solidFill>
              </a:rPr>
              <a:t>вызвать желание наполнять группу самодельными атрибутами для игр.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1793</Words>
  <Application>Microsoft Office PowerPoint</Application>
  <PresentationFormat>Экран (4:3)</PresentationFormat>
  <Paragraphs>211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Задачи проекта: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Лучший</cp:lastModifiedBy>
  <cp:revision>22</cp:revision>
  <dcterms:created xsi:type="dcterms:W3CDTF">2014-08-03T10:36:29Z</dcterms:created>
  <dcterms:modified xsi:type="dcterms:W3CDTF">2014-12-02T22:35:25Z</dcterms:modified>
</cp:coreProperties>
</file>