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697"/>
    <a:srgbClr val="FFDA65"/>
    <a:srgbClr val="422C16"/>
    <a:srgbClr val="0C788E"/>
    <a:srgbClr val="006666"/>
    <a:srgbClr val="0099CC"/>
    <a:srgbClr val="3366CC"/>
    <a:srgbClr val="660033"/>
    <a:srgbClr val="003399"/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23" autoAdjust="0"/>
    <p:restoredTop sz="94652" autoAdjust="0"/>
  </p:normalViewPr>
  <p:slideViewPr>
    <p:cSldViewPr>
      <p:cViewPr varScale="1">
        <p:scale>
          <a:sx n="69" d="100"/>
          <a:sy n="69" d="100"/>
        </p:scale>
        <p:origin x="-13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D7DDD2-CD40-464E-BCB3-223DDAD687F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C7A4B3-F2FE-46B5-8EDC-CC55D147B95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FB6DA0-3AE5-4C8A-B167-7F67B5E46D0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B3C41-8252-4CE6-AE5D-13B6326D960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95704-1695-47AA-B80E-9AD234717AC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434D9B-80DB-4168-98AD-CF532CE9DD4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4EBC5D-3868-449B-A89D-35D5F006D20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D8A53E-7788-4B9E-A619-779A1A7F098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04EAE-C510-4E95-9824-ED2845C2686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7BBF5D-FBBB-4877-AB97-E56DA4929B7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F94DD-FB7A-4E34-9B72-0CF1C8253FA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ABFDEE3-3E05-4A66-9B60-0A20B037DF6B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685800" y="1556793"/>
            <a:ext cx="7772400" cy="1800200"/>
          </a:xfrm>
        </p:spPr>
        <p:txBody>
          <a:bodyPr>
            <a:normAutofit fontScale="90000"/>
          </a:bodyPr>
          <a:lstStyle/>
          <a:p>
            <a:r>
              <a:rPr lang="ru-RU" sz="4800" b="1" dirty="0" smtClean="0">
                <a:solidFill>
                  <a:srgbClr val="663300"/>
                </a:solidFill>
              </a:rPr>
              <a:t>Безударные гласные А-О, проверяемые ударением</a:t>
            </a:r>
            <a:br>
              <a:rPr lang="ru-RU" sz="4800" b="1" dirty="0" smtClean="0">
                <a:solidFill>
                  <a:srgbClr val="663300"/>
                </a:solidFill>
              </a:rPr>
            </a:br>
            <a:r>
              <a:rPr lang="ru-RU" sz="2000" b="1" dirty="0" smtClean="0">
                <a:solidFill>
                  <a:srgbClr val="663300"/>
                </a:solidFill>
              </a:rPr>
              <a:t/>
            </a:r>
            <a:br>
              <a:rPr lang="ru-RU" sz="2000" b="1" dirty="0" smtClean="0">
                <a:solidFill>
                  <a:srgbClr val="663300"/>
                </a:solidFill>
              </a:rPr>
            </a:br>
            <a:endParaRPr lang="es-ES" sz="2000" b="1" dirty="0">
              <a:solidFill>
                <a:srgbClr val="663300"/>
              </a:solidFill>
            </a:endParaRP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172400" y="6021288"/>
            <a:ext cx="720080" cy="504056"/>
          </a:xfrm>
          <a:prstGeom prst="actionButtonForwardNex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Дорогие друзья!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412776"/>
            <a:ext cx="7859216" cy="4713387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Перед вами карточки со словами.</a:t>
            </a:r>
          </a:p>
          <a:p>
            <a:pPr algn="ctr">
              <a:buNone/>
            </a:pPr>
            <a:r>
              <a:rPr lang="ru-RU" dirty="0" smtClean="0"/>
              <a:t>В них пропущены безударные гласные.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ru-RU" smtClean="0"/>
              <a:t>Сначала назовите </a:t>
            </a:r>
            <a:r>
              <a:rPr lang="ru-RU" dirty="0" smtClean="0"/>
              <a:t>пропущенную букву,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dirty="0" smtClean="0"/>
              <a:t>а потом проверьте себя, щёлкнув по карточке левой кнопкой мыши.</a:t>
            </a:r>
            <a:endParaRPr lang="ru-RU" dirty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244408" y="4653136"/>
            <a:ext cx="576064" cy="288032"/>
          </a:xfrm>
          <a:prstGeom prst="actionButtonForwardNex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Управляющая кнопка: возврат 4">
            <a:hlinkClick r:id="" action="ppaction://hlinkshowjump?jump=lastslideviewed" highlightClick="1"/>
          </p:cNvPr>
          <p:cNvSpPr/>
          <p:nvPr/>
        </p:nvSpPr>
        <p:spPr>
          <a:xfrm>
            <a:off x="395536" y="4653136"/>
            <a:ext cx="504056" cy="360040"/>
          </a:xfrm>
          <a:prstGeom prst="actionButtonRetur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766520" y="1196752"/>
            <a:ext cx="3445440" cy="1285884"/>
          </a:xfrm>
          <a:prstGeom prst="roundRect">
            <a:avLst/>
          </a:prstGeom>
          <a:solidFill>
            <a:srgbClr val="FFE69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accent1">
                    <a:lumMod val="10000"/>
                  </a:schemeClr>
                </a:solidFill>
                <a:latin typeface="Bookman Old Style" pitchFamily="18" charset="0"/>
              </a:rPr>
              <a:t>тр</a:t>
            </a:r>
            <a:r>
              <a:rPr lang="ru-RU" sz="6000" b="1" dirty="0" smtClean="0">
                <a:solidFill>
                  <a:srgbClr val="FF0000"/>
                </a:solidFill>
                <a:latin typeface="Bookman Old Style" pitchFamily="18" charset="0"/>
              </a:rPr>
              <a:t>а</a:t>
            </a:r>
            <a:r>
              <a:rPr lang="ru-RU" sz="6000" dirty="0" smtClean="0">
                <a:solidFill>
                  <a:schemeClr val="accent1">
                    <a:lumMod val="10000"/>
                  </a:schemeClr>
                </a:solidFill>
                <a:latin typeface="Bookman Old Style" pitchFamily="18" charset="0"/>
              </a:rPr>
              <a:t>ва</a:t>
            </a:r>
            <a:endParaRPr lang="ru-RU" sz="6000" dirty="0">
              <a:solidFill>
                <a:schemeClr val="accent1">
                  <a:lumMod val="1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755576" y="1196752"/>
            <a:ext cx="3456384" cy="1285884"/>
          </a:xfrm>
          <a:prstGeom prst="roundRect">
            <a:avLst/>
          </a:prstGeom>
          <a:solidFill>
            <a:srgbClr val="FFE69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accent1">
                    <a:lumMod val="10000"/>
                  </a:schemeClr>
                </a:solidFill>
                <a:latin typeface="Bookman Old Style" pitchFamily="18" charset="0"/>
              </a:rPr>
              <a:t>тр…</a:t>
            </a:r>
            <a:r>
              <a:rPr lang="ru-RU" sz="6000" dirty="0" err="1" smtClean="0">
                <a:solidFill>
                  <a:schemeClr val="accent1">
                    <a:lumMod val="10000"/>
                  </a:schemeClr>
                </a:solidFill>
                <a:latin typeface="Bookman Old Style" pitchFamily="18" charset="0"/>
              </a:rPr>
              <a:t>ва</a:t>
            </a:r>
            <a:endParaRPr lang="ru-RU" sz="6000" dirty="0">
              <a:solidFill>
                <a:schemeClr val="accent1">
                  <a:lumMod val="1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55576" y="1196752"/>
            <a:ext cx="3456384" cy="129614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932040" y="1196752"/>
            <a:ext cx="3445440" cy="1285884"/>
          </a:xfrm>
          <a:prstGeom prst="roundRect">
            <a:avLst/>
          </a:prstGeom>
          <a:solidFill>
            <a:srgbClr val="FFE69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000" dirty="0" smtClean="0">
                <a:solidFill>
                  <a:schemeClr val="accent1">
                    <a:lumMod val="10000"/>
                  </a:schemeClr>
                </a:solidFill>
                <a:latin typeface="Bookman Old Style" pitchFamily="18" charset="0"/>
              </a:rPr>
              <a:t>с</a:t>
            </a:r>
            <a:r>
              <a:rPr lang="ru-RU" sz="7000" b="1" dirty="0" smtClean="0">
                <a:solidFill>
                  <a:srgbClr val="FF0000"/>
                </a:solidFill>
                <a:latin typeface="Bookman Old Style" pitchFamily="18" charset="0"/>
              </a:rPr>
              <a:t>о</a:t>
            </a:r>
            <a:r>
              <a:rPr lang="ru-RU" sz="7000" dirty="0" smtClean="0">
                <a:solidFill>
                  <a:schemeClr val="accent1">
                    <a:lumMod val="10000"/>
                  </a:schemeClr>
                </a:solidFill>
                <a:latin typeface="Bookman Old Style" pitchFamily="18" charset="0"/>
              </a:rPr>
              <a:t>сна</a:t>
            </a:r>
            <a:endParaRPr lang="ru-RU" sz="7000" dirty="0">
              <a:solidFill>
                <a:schemeClr val="accent1">
                  <a:lumMod val="1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932040" y="1196752"/>
            <a:ext cx="3445440" cy="1285884"/>
          </a:xfrm>
          <a:prstGeom prst="roundRect">
            <a:avLst/>
          </a:prstGeom>
          <a:solidFill>
            <a:srgbClr val="FFE69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accent1">
                    <a:lumMod val="10000"/>
                  </a:schemeClr>
                </a:solidFill>
                <a:latin typeface="Bookman Old Style" pitchFamily="18" charset="0"/>
              </a:rPr>
              <a:t>с…сна</a:t>
            </a:r>
            <a:endParaRPr lang="ru-RU" sz="6000" dirty="0">
              <a:solidFill>
                <a:schemeClr val="accent1">
                  <a:lumMod val="1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932040" y="1196752"/>
            <a:ext cx="3456384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755576" y="2924944"/>
            <a:ext cx="3456384" cy="1285884"/>
          </a:xfrm>
          <a:prstGeom prst="roundRect">
            <a:avLst/>
          </a:prstGeom>
          <a:solidFill>
            <a:srgbClr val="FFE69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accent1">
                    <a:lumMod val="10000"/>
                  </a:schemeClr>
                </a:solidFill>
                <a:latin typeface="Bookman Old Style" pitchFamily="18" charset="0"/>
              </a:rPr>
              <a:t>к</a:t>
            </a:r>
            <a:r>
              <a:rPr lang="ru-RU" sz="6000" b="1" dirty="0" smtClean="0">
                <a:solidFill>
                  <a:srgbClr val="FF0000"/>
                </a:solidFill>
                <a:latin typeface="Bookman Old Style" pitchFamily="18" charset="0"/>
              </a:rPr>
              <a:t>о</a:t>
            </a:r>
            <a:r>
              <a:rPr lang="ru-RU" sz="6000" dirty="0" smtClean="0">
                <a:solidFill>
                  <a:schemeClr val="accent1">
                    <a:lumMod val="10000"/>
                  </a:schemeClr>
                </a:solidFill>
                <a:latin typeface="Bookman Old Style" pitchFamily="18" charset="0"/>
              </a:rPr>
              <a:t>са</a:t>
            </a:r>
            <a:endParaRPr lang="ru-RU" sz="6000" dirty="0">
              <a:solidFill>
                <a:schemeClr val="accent1">
                  <a:lumMod val="1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755576" y="2924944"/>
            <a:ext cx="3456384" cy="1285884"/>
          </a:xfrm>
          <a:prstGeom prst="roundRect">
            <a:avLst/>
          </a:prstGeom>
          <a:solidFill>
            <a:srgbClr val="FFE69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accent1">
                    <a:lumMod val="10000"/>
                  </a:schemeClr>
                </a:solidFill>
                <a:latin typeface="Bookman Old Style" pitchFamily="18" charset="0"/>
              </a:rPr>
              <a:t>к…</a:t>
            </a:r>
            <a:r>
              <a:rPr lang="ru-RU" sz="6000" dirty="0" err="1" smtClean="0">
                <a:solidFill>
                  <a:schemeClr val="accent1">
                    <a:lumMod val="10000"/>
                  </a:schemeClr>
                </a:solidFill>
                <a:latin typeface="Bookman Old Style" pitchFamily="18" charset="0"/>
              </a:rPr>
              <a:t>са</a:t>
            </a:r>
            <a:endParaRPr lang="ru-RU" sz="6000" dirty="0">
              <a:solidFill>
                <a:schemeClr val="accent1">
                  <a:lumMod val="1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755576" y="2924944"/>
            <a:ext cx="3456384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4932040" y="2924944"/>
            <a:ext cx="3528392" cy="1285884"/>
          </a:xfrm>
          <a:prstGeom prst="roundRect">
            <a:avLst/>
          </a:prstGeom>
          <a:solidFill>
            <a:srgbClr val="FFE69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000" dirty="0" smtClean="0">
                <a:solidFill>
                  <a:schemeClr val="accent1">
                    <a:lumMod val="10000"/>
                  </a:schemeClr>
                </a:solidFill>
                <a:latin typeface="Bookman Old Style" pitchFamily="18" charset="0"/>
              </a:rPr>
              <a:t>п</a:t>
            </a:r>
            <a:r>
              <a:rPr lang="ru-RU" sz="7000" b="1" dirty="0" smtClean="0">
                <a:solidFill>
                  <a:srgbClr val="FF0000"/>
                </a:solidFill>
                <a:latin typeface="Bookman Old Style" pitchFamily="18" charset="0"/>
              </a:rPr>
              <a:t>о</a:t>
            </a:r>
            <a:r>
              <a:rPr lang="ru-RU" sz="7000" dirty="0" smtClean="0">
                <a:solidFill>
                  <a:schemeClr val="accent1">
                    <a:lumMod val="10000"/>
                  </a:schemeClr>
                </a:solidFill>
                <a:latin typeface="Bookman Old Style" pitchFamily="18" charset="0"/>
              </a:rPr>
              <a:t>ля</a:t>
            </a:r>
            <a:endParaRPr lang="ru-RU" sz="7000" dirty="0">
              <a:solidFill>
                <a:schemeClr val="accent1">
                  <a:lumMod val="1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4932040" y="2924944"/>
            <a:ext cx="3528392" cy="1285884"/>
          </a:xfrm>
          <a:prstGeom prst="roundRect">
            <a:avLst/>
          </a:prstGeom>
          <a:solidFill>
            <a:srgbClr val="FFE69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000" dirty="0" smtClean="0">
                <a:solidFill>
                  <a:schemeClr val="accent1">
                    <a:lumMod val="10000"/>
                  </a:schemeClr>
                </a:solidFill>
                <a:latin typeface="Bookman Old Style" pitchFamily="18" charset="0"/>
              </a:rPr>
              <a:t>п…ля</a:t>
            </a:r>
            <a:endParaRPr lang="ru-RU" sz="7000" dirty="0">
              <a:solidFill>
                <a:schemeClr val="accent1">
                  <a:lumMod val="1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4932040" y="2924944"/>
            <a:ext cx="3528392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20" name="Управляющая кнопка: далее 19">
            <a:hlinkClick r:id="" action="ppaction://hlinkshowjump?jump=nextslide" highlightClick="1"/>
          </p:cNvPr>
          <p:cNvSpPr/>
          <p:nvPr/>
        </p:nvSpPr>
        <p:spPr>
          <a:xfrm>
            <a:off x="8028384" y="4437112"/>
            <a:ext cx="648072" cy="504056"/>
          </a:xfrm>
          <a:prstGeom prst="actionButtonForwardNex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1"/>
              </a:solidFill>
            </a:endParaRPr>
          </a:p>
        </p:txBody>
      </p:sp>
      <p:sp>
        <p:nvSpPr>
          <p:cNvPr id="21" name="Управляющая кнопка: возврат 20">
            <a:hlinkClick r:id="" action="ppaction://hlinkshowjump?jump=lastslideviewed" highlightClick="1"/>
          </p:cNvPr>
          <p:cNvSpPr/>
          <p:nvPr/>
        </p:nvSpPr>
        <p:spPr>
          <a:xfrm>
            <a:off x="1835696" y="5877272"/>
            <a:ext cx="576064" cy="50405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2" grpId="0" animBg="1"/>
      <p:bldP spid="2" grpId="1" animBg="1"/>
      <p:bldP spid="14" grpId="0" animBg="1"/>
      <p:bldP spid="14" grpId="1" animBg="1"/>
      <p:bldP spid="15" grpId="0" animBg="1"/>
      <p:bldP spid="15" grpId="1" animBg="1"/>
      <p:bldP spid="28" grpId="0" animBg="1"/>
      <p:bldP spid="28" grpId="1" animBg="1"/>
      <p:bldP spid="29" grpId="0" animBg="1"/>
      <p:bldP spid="29" grpId="1" animBg="1"/>
      <p:bldP spid="40" grpId="0" animBg="1"/>
      <p:bldP spid="40" grpId="1" animBg="1"/>
      <p:bldP spid="41" grpId="0" animBg="1"/>
      <p:bldP spid="41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766520" y="1196752"/>
            <a:ext cx="3445440" cy="1285884"/>
          </a:xfrm>
          <a:prstGeom prst="roundRect">
            <a:avLst/>
          </a:prstGeom>
          <a:solidFill>
            <a:srgbClr val="FFE69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tx1"/>
                </a:solidFill>
                <a:latin typeface="Bookman Old Style" pitchFamily="18" charset="0"/>
              </a:rPr>
              <a:t>ч</a:t>
            </a:r>
            <a:r>
              <a:rPr lang="ru-RU" sz="6000" b="1" dirty="0" smtClean="0">
                <a:solidFill>
                  <a:srgbClr val="FF0000"/>
                </a:solidFill>
                <a:latin typeface="Bookman Old Style" pitchFamily="18" charset="0"/>
              </a:rPr>
              <a:t>а</a:t>
            </a:r>
            <a:r>
              <a:rPr lang="ru-RU" sz="6000" dirty="0" smtClean="0">
                <a:solidFill>
                  <a:schemeClr val="accent1">
                    <a:lumMod val="10000"/>
                  </a:schemeClr>
                </a:solidFill>
                <a:latin typeface="Bookman Old Style" pitchFamily="18" charset="0"/>
              </a:rPr>
              <a:t>сы</a:t>
            </a:r>
            <a:endParaRPr lang="ru-RU" sz="6000" dirty="0">
              <a:solidFill>
                <a:schemeClr val="accent1">
                  <a:lumMod val="1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755576" y="1196752"/>
            <a:ext cx="3456384" cy="1285884"/>
          </a:xfrm>
          <a:prstGeom prst="roundRect">
            <a:avLst/>
          </a:prstGeom>
          <a:solidFill>
            <a:srgbClr val="FFE69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accent1">
                    <a:lumMod val="10000"/>
                  </a:schemeClr>
                </a:solidFill>
                <a:latin typeface="Bookman Old Style" pitchFamily="18" charset="0"/>
              </a:rPr>
              <a:t>ч…</a:t>
            </a:r>
            <a:r>
              <a:rPr lang="ru-RU" sz="6000" dirty="0" err="1" smtClean="0">
                <a:solidFill>
                  <a:schemeClr val="accent1">
                    <a:lumMod val="10000"/>
                  </a:schemeClr>
                </a:solidFill>
                <a:latin typeface="Bookman Old Style" pitchFamily="18" charset="0"/>
              </a:rPr>
              <a:t>сы</a:t>
            </a:r>
            <a:endParaRPr lang="ru-RU" sz="6000" dirty="0">
              <a:solidFill>
                <a:schemeClr val="accent1">
                  <a:lumMod val="1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55576" y="1196752"/>
            <a:ext cx="3456384" cy="129614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932040" y="1196752"/>
            <a:ext cx="3445440" cy="1285884"/>
          </a:xfrm>
          <a:prstGeom prst="roundRect">
            <a:avLst/>
          </a:prstGeom>
          <a:solidFill>
            <a:srgbClr val="FFE69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000" dirty="0" smtClean="0">
                <a:solidFill>
                  <a:schemeClr val="accent1">
                    <a:lumMod val="10000"/>
                  </a:schemeClr>
                </a:solidFill>
                <a:latin typeface="Bookman Old Style" pitchFamily="18" charset="0"/>
              </a:rPr>
              <a:t>с</a:t>
            </a:r>
            <a:r>
              <a:rPr lang="ru-RU" sz="7000" b="1" dirty="0" smtClean="0">
                <a:solidFill>
                  <a:srgbClr val="FF0000"/>
                </a:solidFill>
                <a:latin typeface="Bookman Old Style" pitchFamily="18" charset="0"/>
              </a:rPr>
              <a:t>а</a:t>
            </a:r>
            <a:r>
              <a:rPr lang="ru-RU" sz="7000" dirty="0" smtClean="0">
                <a:solidFill>
                  <a:schemeClr val="tx1"/>
                </a:solidFill>
                <a:latin typeface="Bookman Old Style" pitchFamily="18" charset="0"/>
              </a:rPr>
              <a:t>д</a:t>
            </a:r>
            <a:r>
              <a:rPr lang="ru-RU" sz="7000" dirty="0" smtClean="0">
                <a:solidFill>
                  <a:schemeClr val="accent1">
                    <a:lumMod val="10000"/>
                  </a:schemeClr>
                </a:solidFill>
                <a:latin typeface="Bookman Old Style" pitchFamily="18" charset="0"/>
              </a:rPr>
              <a:t>ы</a:t>
            </a:r>
            <a:endParaRPr lang="ru-RU" sz="7000" dirty="0">
              <a:solidFill>
                <a:schemeClr val="accent1">
                  <a:lumMod val="1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932040" y="1207012"/>
            <a:ext cx="3445440" cy="1285884"/>
          </a:xfrm>
          <a:prstGeom prst="roundRect">
            <a:avLst/>
          </a:prstGeom>
          <a:solidFill>
            <a:srgbClr val="FFE69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accent1">
                    <a:lumMod val="10000"/>
                  </a:schemeClr>
                </a:solidFill>
                <a:latin typeface="Bookman Old Style" pitchFamily="18" charset="0"/>
              </a:rPr>
              <a:t>с…</a:t>
            </a:r>
            <a:r>
              <a:rPr lang="ru-RU" sz="6000" dirty="0" err="1" smtClean="0">
                <a:solidFill>
                  <a:schemeClr val="accent1">
                    <a:lumMod val="10000"/>
                  </a:schemeClr>
                </a:solidFill>
                <a:latin typeface="Bookman Old Style" pitchFamily="18" charset="0"/>
              </a:rPr>
              <a:t>ды</a:t>
            </a:r>
            <a:endParaRPr lang="ru-RU" sz="6000" dirty="0">
              <a:solidFill>
                <a:schemeClr val="accent1">
                  <a:lumMod val="1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932040" y="1196752"/>
            <a:ext cx="3456384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755576" y="2924944"/>
            <a:ext cx="3456384" cy="1285884"/>
          </a:xfrm>
          <a:prstGeom prst="roundRect">
            <a:avLst/>
          </a:prstGeom>
          <a:solidFill>
            <a:srgbClr val="FFE69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accent1">
                    <a:lumMod val="10000"/>
                  </a:schemeClr>
                </a:solidFill>
                <a:latin typeface="Bookman Old Style" pitchFamily="18" charset="0"/>
              </a:rPr>
              <a:t>зв</a:t>
            </a:r>
            <a:r>
              <a:rPr lang="ru-RU" sz="6000" b="1" dirty="0" smtClean="0">
                <a:solidFill>
                  <a:srgbClr val="FF0000"/>
                </a:solidFill>
                <a:latin typeface="Bookman Old Style" pitchFamily="18" charset="0"/>
              </a:rPr>
              <a:t>о</a:t>
            </a:r>
            <a:r>
              <a:rPr lang="ru-RU" sz="6000" dirty="0" smtClean="0">
                <a:solidFill>
                  <a:schemeClr val="accent1">
                    <a:lumMod val="10000"/>
                  </a:schemeClr>
                </a:solidFill>
                <a:latin typeface="Bookman Old Style" pitchFamily="18" charset="0"/>
              </a:rPr>
              <a:t>нок</a:t>
            </a:r>
            <a:endParaRPr lang="ru-RU" sz="6000" dirty="0">
              <a:solidFill>
                <a:schemeClr val="accent1">
                  <a:lumMod val="1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755576" y="2924944"/>
            <a:ext cx="3456384" cy="1285884"/>
          </a:xfrm>
          <a:prstGeom prst="roundRect">
            <a:avLst/>
          </a:prstGeom>
          <a:solidFill>
            <a:srgbClr val="FFE69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err="1" smtClean="0">
                <a:solidFill>
                  <a:schemeClr val="accent1">
                    <a:lumMod val="10000"/>
                  </a:schemeClr>
                </a:solidFill>
                <a:latin typeface="Bookman Old Style" pitchFamily="18" charset="0"/>
              </a:rPr>
              <a:t>зв</a:t>
            </a:r>
            <a:r>
              <a:rPr lang="ru-RU" sz="6000" dirty="0" smtClean="0">
                <a:solidFill>
                  <a:schemeClr val="accent1">
                    <a:lumMod val="10000"/>
                  </a:schemeClr>
                </a:solidFill>
                <a:latin typeface="Bookman Old Style" pitchFamily="18" charset="0"/>
              </a:rPr>
              <a:t>…нок</a:t>
            </a:r>
            <a:endParaRPr lang="ru-RU" sz="6000" dirty="0">
              <a:solidFill>
                <a:schemeClr val="accent1">
                  <a:lumMod val="1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755576" y="2924944"/>
            <a:ext cx="3456384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4932040" y="2924944"/>
            <a:ext cx="3528392" cy="1285884"/>
          </a:xfrm>
          <a:prstGeom prst="roundRect">
            <a:avLst/>
          </a:prstGeom>
          <a:solidFill>
            <a:srgbClr val="FFE69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000" dirty="0" smtClean="0">
                <a:solidFill>
                  <a:schemeClr val="accent1">
                    <a:lumMod val="10000"/>
                  </a:schemeClr>
                </a:solidFill>
                <a:latin typeface="Bookman Old Style" pitchFamily="18" charset="0"/>
              </a:rPr>
              <a:t>м</a:t>
            </a:r>
            <a:r>
              <a:rPr lang="ru-RU" sz="7000" b="1" dirty="0" smtClean="0">
                <a:solidFill>
                  <a:srgbClr val="FF0000"/>
                </a:solidFill>
                <a:latin typeface="Bookman Old Style" pitchFamily="18" charset="0"/>
              </a:rPr>
              <a:t>о</a:t>
            </a:r>
            <a:r>
              <a:rPr lang="ru-RU" sz="7000" dirty="0" smtClean="0">
                <a:solidFill>
                  <a:schemeClr val="accent1">
                    <a:lumMod val="10000"/>
                  </a:schemeClr>
                </a:solidFill>
                <a:latin typeface="Bookman Old Style" pitchFamily="18" charset="0"/>
              </a:rPr>
              <a:t>ря</a:t>
            </a:r>
            <a:endParaRPr lang="ru-RU" sz="7000" dirty="0">
              <a:solidFill>
                <a:schemeClr val="accent1">
                  <a:lumMod val="1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4932040" y="2924944"/>
            <a:ext cx="3528392" cy="1285884"/>
          </a:xfrm>
          <a:prstGeom prst="roundRect">
            <a:avLst/>
          </a:prstGeom>
          <a:solidFill>
            <a:srgbClr val="FFE69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000" dirty="0" smtClean="0">
                <a:solidFill>
                  <a:schemeClr val="accent1">
                    <a:lumMod val="10000"/>
                  </a:schemeClr>
                </a:solidFill>
                <a:latin typeface="Bookman Old Style" pitchFamily="18" charset="0"/>
              </a:rPr>
              <a:t>м…</a:t>
            </a:r>
            <a:r>
              <a:rPr lang="ru-RU" sz="7000" dirty="0" err="1" smtClean="0">
                <a:solidFill>
                  <a:schemeClr val="accent1">
                    <a:lumMod val="10000"/>
                  </a:schemeClr>
                </a:solidFill>
                <a:latin typeface="Bookman Old Style" pitchFamily="18" charset="0"/>
              </a:rPr>
              <a:t>ря</a:t>
            </a:r>
            <a:endParaRPr lang="ru-RU" sz="7000" dirty="0">
              <a:solidFill>
                <a:schemeClr val="accent1">
                  <a:lumMod val="1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4932040" y="2924944"/>
            <a:ext cx="3528392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20" name="Управляющая кнопка: далее 19">
            <a:hlinkClick r:id="" action="ppaction://hlinkshowjump?jump=nextslide" highlightClick="1"/>
          </p:cNvPr>
          <p:cNvSpPr/>
          <p:nvPr/>
        </p:nvSpPr>
        <p:spPr>
          <a:xfrm>
            <a:off x="8028384" y="4437112"/>
            <a:ext cx="648072" cy="504056"/>
          </a:xfrm>
          <a:prstGeom prst="actionButtonForwardNex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1"/>
              </a:solidFill>
            </a:endParaRPr>
          </a:p>
        </p:txBody>
      </p:sp>
      <p:sp>
        <p:nvSpPr>
          <p:cNvPr id="21" name="Управляющая кнопка: возврат 20">
            <a:hlinkClick r:id="" action="ppaction://hlinkshowjump?jump=lastslideviewed" highlightClick="1"/>
          </p:cNvPr>
          <p:cNvSpPr/>
          <p:nvPr/>
        </p:nvSpPr>
        <p:spPr>
          <a:xfrm>
            <a:off x="1835696" y="5877272"/>
            <a:ext cx="576064" cy="50405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2" grpId="0" animBg="1"/>
      <p:bldP spid="2" grpId="1" animBg="1"/>
      <p:bldP spid="14" grpId="0" animBg="1"/>
      <p:bldP spid="14" grpId="1" animBg="1"/>
      <p:bldP spid="15" grpId="0" animBg="1"/>
      <p:bldP spid="15" grpId="1" animBg="1"/>
      <p:bldP spid="28" grpId="0" animBg="1"/>
      <p:bldP spid="28" grpId="1" animBg="1"/>
      <p:bldP spid="29" grpId="0" animBg="1"/>
      <p:bldP spid="29" grpId="1" animBg="1"/>
      <p:bldP spid="40" grpId="0" animBg="1"/>
      <p:bldP spid="40" grpId="1" animBg="1"/>
      <p:bldP spid="41" grpId="0" animBg="1"/>
      <p:bldP spid="41" grpId="1" animBg="1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4960</TotalTime>
  <Words>54</Words>
  <Application>Microsoft Office PowerPoint</Application>
  <PresentationFormat>Экран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Diseño predeterminado</vt:lpstr>
      <vt:lpstr>Безударные гласные А-О, проверяемые ударением  </vt:lpstr>
      <vt:lpstr>Дорогие друзья!</vt:lpstr>
      <vt:lpstr>Слайд 3</vt:lpstr>
      <vt:lpstr>Слайд 4</vt:lpstr>
    </vt:vector>
  </TitlesOfParts>
  <Company>Samsung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Сорбонка</dc:title>
  <dc:creator>Салиш С.С.</dc:creator>
  <cp:lastModifiedBy>марина</cp:lastModifiedBy>
  <cp:revision>741</cp:revision>
  <dcterms:created xsi:type="dcterms:W3CDTF">2010-05-23T14:28:12Z</dcterms:created>
  <dcterms:modified xsi:type="dcterms:W3CDTF">2014-11-29T14:01:24Z</dcterms:modified>
</cp:coreProperties>
</file>