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6F39-E103-4874-A589-8B27EBD47150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7FD-887F-4AB6-8B2C-85220E1BB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426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6F39-E103-4874-A589-8B27EBD47150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7FD-887F-4AB6-8B2C-85220E1BB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20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6F39-E103-4874-A589-8B27EBD47150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7FD-887F-4AB6-8B2C-85220E1BB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49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6F39-E103-4874-A589-8B27EBD47150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7FD-887F-4AB6-8B2C-85220E1BB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54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6F39-E103-4874-A589-8B27EBD47150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7FD-887F-4AB6-8B2C-85220E1BB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999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6F39-E103-4874-A589-8B27EBD47150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7FD-887F-4AB6-8B2C-85220E1BB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02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6F39-E103-4874-A589-8B27EBD47150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7FD-887F-4AB6-8B2C-85220E1BB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44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6F39-E103-4874-A589-8B27EBD47150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7FD-887F-4AB6-8B2C-85220E1BB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48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6F39-E103-4874-A589-8B27EBD47150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7FD-887F-4AB6-8B2C-85220E1BB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8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6F39-E103-4874-A589-8B27EBD47150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7FD-887F-4AB6-8B2C-85220E1BB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35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A6F39-E103-4874-A589-8B27EBD47150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0F7FD-887F-4AB6-8B2C-85220E1BB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9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A6F39-E103-4874-A589-8B27EBD47150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0F7FD-887F-4AB6-8B2C-85220E1BB7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62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0777" y="404664"/>
            <a:ext cx="8449749" cy="110799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Найди новое слово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66" y="4413010"/>
            <a:ext cx="67823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Дидактическая игра для старших дошкольников </a:t>
            </a:r>
          </a:p>
          <a:p>
            <a:r>
              <a:rPr lang="ru-RU" sz="2400" b="1" dirty="0" smtClean="0"/>
              <a:t>                     и младших школьников</a:t>
            </a:r>
          </a:p>
          <a:p>
            <a:r>
              <a:rPr lang="ru-RU" sz="2400" b="1" dirty="0" smtClean="0"/>
              <a:t>                           (анаграммы)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35696" y="5997265"/>
            <a:ext cx="5347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ГБДОУ д/с № 32 </a:t>
            </a:r>
            <a:r>
              <a:rPr lang="ru-RU" dirty="0" err="1" smtClean="0"/>
              <a:t>Колпинский</a:t>
            </a:r>
            <a:r>
              <a:rPr lang="ru-RU" dirty="0" smtClean="0"/>
              <a:t> район Санкт-Петербург</a:t>
            </a:r>
          </a:p>
          <a:p>
            <a:r>
              <a:rPr lang="ru-RU" dirty="0" smtClean="0"/>
              <a:t>Воспитатели: Соловьёва Е.Н., Флорова М.Е.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rot="20841161">
            <a:off x="603498" y="2731527"/>
            <a:ext cx="7360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о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6183" y="3235960"/>
            <a:ext cx="80021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>
                <a:solidFill>
                  <a:srgbClr val="FF0000"/>
                </a:solidFill>
              </a:rPr>
              <a:t>н</a:t>
            </a:r>
            <a:endParaRPr lang="ru-RU" sz="8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88224" y="2924944"/>
            <a:ext cx="5950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С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835" y="2075888"/>
            <a:ext cx="1885950" cy="1524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https://encrypted-tbn1.gstatic.com/images?q=tbn:ANd9GcTcBjCtiTIyBY6zXzFe1T7qcd6yWYbwdGn65pyV2QnFxrI_Xv3g8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657" y="1899676"/>
            <a:ext cx="24384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1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img-fotki.yandex.ru/get/4405/persiyanovanina.3/0_5b49d_b28909e8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3635684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g3.imgbb.ru/d/f/c/dfcbe603b91f2413ee21b7a4ffdf4107.jpg?400x3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052736"/>
            <a:ext cx="4233057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6" y="5301208"/>
            <a:ext cx="24865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КАМЫШ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73231" y="5157192"/>
            <a:ext cx="24865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МЫШКА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652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chelindustry.ru/images/Kabanch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061" y="1196752"/>
            <a:ext cx="5341251" cy="36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bagataxata.com/377-home_default2/banka-dlja-sypuchih-pasabahce-sesni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767" y="1268760"/>
            <a:ext cx="3501237" cy="350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5030111"/>
            <a:ext cx="20000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КАБАН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89913" y="5002262"/>
            <a:ext cx="20000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БАНКА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97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kisti-kraski.net/pics/1_2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516726" y="1172910"/>
            <a:ext cx="4585108" cy="261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cutlery-shop.ru/image/cache/data/VIZIT/vs_vizit-1024x76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17" y="572981"/>
            <a:ext cx="5088565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5245749"/>
            <a:ext cx="20304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ВАЛИК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6136" y="4509120"/>
            <a:ext cx="20377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ВИЛКА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099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konevodstvo.su/books/item/f00/s00/z0000003/pic/0001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5149610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cdn.freebievectors.com/illustrations/7/s/space-rocket-vector/previ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122" y="942434"/>
            <a:ext cx="3563358" cy="3460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9865" y="4597677"/>
            <a:ext cx="21653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КАРЕТА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28184" y="4597677"/>
            <a:ext cx="21310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РАКЕТА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9615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42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Владимир</cp:lastModifiedBy>
  <cp:revision>3</cp:revision>
  <dcterms:created xsi:type="dcterms:W3CDTF">2014-11-13T06:51:12Z</dcterms:created>
  <dcterms:modified xsi:type="dcterms:W3CDTF">2014-11-13T07:19:35Z</dcterms:modified>
</cp:coreProperties>
</file>