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4" y="-6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55576" y="193204"/>
            <a:ext cx="3456384" cy="5387826"/>
            <a:chOff x="755576" y="193204"/>
            <a:chExt cx="3456384" cy="5387826"/>
          </a:xfrm>
        </p:grpSpPr>
        <p:pic>
          <p:nvPicPr>
            <p:cNvPr id="8" name="LebedevSN" descr="LebedevSN-00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4460" y="1156454"/>
              <a:ext cx="2360941" cy="3133033"/>
            </a:xfrm>
            <a:prstGeom prst="round2DiagRect">
              <a:avLst>
                <a:gd name="adj1" fmla="val 24224"/>
                <a:gd name="adj2" fmla="val 0"/>
              </a:avLst>
            </a:prstGeom>
          </p:spPr>
        </p:pic>
        <p:sp>
          <p:nvSpPr>
            <p:cNvPr id="10" name="Выполнил"/>
            <p:cNvSpPr/>
            <p:nvPr/>
          </p:nvSpPr>
          <p:spPr>
            <a:xfrm>
              <a:off x="1077279" y="4657700"/>
              <a:ext cx="280831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Воспитатель 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первой категории</a:t>
              </a:r>
              <a:b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Титова Ирина Юрьевна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5576" y="193204"/>
              <a:ext cx="34563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МБДОУ детский сад общеразвивающего вида №1 «Березка» </a:t>
              </a:r>
              <a:r>
                <a:rPr lang="ru-RU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г.Заринска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3" name="башмачок" descr="Атлас  Биология 6 класс0001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00" y="0"/>
            <a:ext cx="4284000" cy="5698800"/>
          </a:xfrm>
          <a:prstGeom prst="rect">
            <a:avLst/>
          </a:prstGeom>
        </p:spPr>
      </p:pic>
      <p:pic>
        <p:nvPicPr>
          <p:cNvPr id="26" name="папоротник" descr="Атлас  Биология 6 класс0001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00" y="16200"/>
            <a:ext cx="4284000" cy="5698800"/>
          </a:xfrm>
          <a:prstGeom prst="rect">
            <a:avLst/>
          </a:prstGeom>
        </p:spPr>
      </p:pic>
      <p:pic>
        <p:nvPicPr>
          <p:cNvPr id="24" name="кубышка" descr="Атлас  Биология 6 класс0001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00" y="16200"/>
            <a:ext cx="4284000" cy="5698800"/>
          </a:xfrm>
          <a:prstGeom prst="rect">
            <a:avLst/>
          </a:prstGeom>
        </p:spPr>
      </p:pic>
      <p:pic>
        <p:nvPicPr>
          <p:cNvPr id="22" name="рябчик" descr="Атлас  Биология 6 класс0001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869116" y="7577"/>
            <a:ext cx="4274884" cy="5699846"/>
          </a:xfrm>
          <a:prstGeom prst="rect">
            <a:avLst/>
          </a:prstGeom>
        </p:spPr>
      </p:pic>
      <p:pic>
        <p:nvPicPr>
          <p:cNvPr id="20" name="адонис" descr="Атлас  Биология 6 класс0001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860000" y="0"/>
            <a:ext cx="4284000" cy="5715000"/>
          </a:xfrm>
          <a:prstGeom prst="rect">
            <a:avLst/>
          </a:prstGeom>
        </p:spPr>
      </p:pic>
      <p:pic>
        <p:nvPicPr>
          <p:cNvPr id="18" name="ландыш" descr="Атлас  Биология 6 класс0001.jp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860000" y="0"/>
            <a:ext cx="4284000" cy="5698800"/>
          </a:xfrm>
          <a:prstGeom prst="rect">
            <a:avLst/>
          </a:prstGeom>
        </p:spPr>
      </p:pic>
      <p:pic>
        <p:nvPicPr>
          <p:cNvPr id="6" name="гус" descr="Атлас  Биология 6 класс0002.jp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6200"/>
            <a:ext cx="4214842" cy="5698800"/>
          </a:xfrm>
          <a:prstGeom prst="rect">
            <a:avLst/>
          </a:prstGeom>
        </p:spPr>
      </p:pic>
      <p:pic>
        <p:nvPicPr>
          <p:cNvPr id="15" name="под" descr="Атлас  Биология 6 класс0001.jp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860000" y="16200"/>
            <a:ext cx="4284000" cy="5698800"/>
          </a:xfrm>
          <a:prstGeom prst="rect">
            <a:avLst/>
          </a:prstGeom>
        </p:spPr>
      </p:pic>
      <p:pic>
        <p:nvPicPr>
          <p:cNvPr id="7" name="обл" descr="Атлас  Биология 6 класс0001.jpg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0"/>
            <a:ext cx="4572000" cy="5699846"/>
          </a:xfrm>
          <a:prstGeom prst="rect">
            <a:avLst/>
          </a:prstGeom>
        </p:spPr>
      </p:pic>
      <p:pic>
        <p:nvPicPr>
          <p:cNvPr id="14" name="огон" descr="Атлас  Биология 6 класс0002.jp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6200"/>
            <a:ext cx="4286280" cy="5698800"/>
          </a:xfrm>
          <a:prstGeom prst="rect">
            <a:avLst/>
          </a:prstGeom>
        </p:spPr>
      </p:pic>
      <p:pic>
        <p:nvPicPr>
          <p:cNvPr id="17" name="ирис" descr="Атлас  Биология 6 класс0002.jpg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6200"/>
            <a:ext cx="4286280" cy="5698800"/>
          </a:xfrm>
          <a:prstGeom prst="rect">
            <a:avLst/>
          </a:prstGeom>
        </p:spPr>
      </p:pic>
      <p:pic>
        <p:nvPicPr>
          <p:cNvPr id="19" name="копытень" descr="Атлас  Биология 6 класс0002.jpg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6200"/>
            <a:ext cx="4286280" cy="5698800"/>
          </a:xfrm>
          <a:prstGeom prst="rect">
            <a:avLst/>
          </a:prstGeom>
        </p:spPr>
      </p:pic>
      <p:pic>
        <p:nvPicPr>
          <p:cNvPr id="21" name="кандык" descr="Атлас  Биология 6 класс0002.jpg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6200"/>
            <a:ext cx="4284000" cy="5698800"/>
          </a:xfrm>
          <a:prstGeom prst="rect">
            <a:avLst/>
          </a:prstGeom>
        </p:spPr>
      </p:pic>
      <p:pic>
        <p:nvPicPr>
          <p:cNvPr id="23" name="кувшинка" descr="Атлас  Биология 6 класс0002.jpg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16200"/>
            <a:ext cx="4284000" cy="5698800"/>
          </a:xfrm>
          <a:prstGeom prst="rect">
            <a:avLst/>
          </a:prstGeom>
        </p:spPr>
      </p:pic>
      <p:pic>
        <p:nvPicPr>
          <p:cNvPr id="25" name="ковыль" descr="Атлас  Биология 6 класс0002.jpg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6200"/>
            <a:ext cx="4284000" cy="5698800"/>
          </a:xfrm>
          <a:prstGeom prst="rect">
            <a:avLst/>
          </a:prstGeom>
        </p:spPr>
      </p:pic>
      <p:pic>
        <p:nvPicPr>
          <p:cNvPr id="32" name="зад" descr="Атлас  Биология 6 класс0002.jpg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4572000" cy="5715000"/>
          </a:xfrm>
          <a:prstGeom prst="rect">
            <a:avLst/>
          </a:prstGeom>
        </p:spPr>
      </p:pic>
      <p:grpSp>
        <p:nvGrpSpPr>
          <p:cNvPr id="4" name="Закрыть"/>
          <p:cNvGrpSpPr>
            <a:grpSpLocks noChangeAspect="1"/>
          </p:cNvGrpSpPr>
          <p:nvPr/>
        </p:nvGrpSpPr>
        <p:grpSpPr>
          <a:xfrm>
            <a:off x="8964000" y="0"/>
            <a:ext cx="180000" cy="180000"/>
            <a:chOff x="8964000" y="0"/>
            <a:chExt cx="180000" cy="180000"/>
          </a:xfrm>
        </p:grpSpPr>
        <p:sp>
          <p:nvSpPr>
            <p:cNvPr id="2" name="Прямоугольник"/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Умножение">
              <a:hlinkClick r:id="" action="ppaction://hlinkshowjump?jump=endshow"/>
            </p:cNvPr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mathMultiply">
              <a:avLst>
                <a:gd name="adj1" fmla="val 1478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асная книга Алтайского кр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красная книга Алтайского края</Template>
  <TotalTime>32</TotalTime>
  <Words>14</Words>
  <Application>Microsoft Office PowerPoint</Application>
  <PresentationFormat>Экран (16:10)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красная книга Алтайского края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2014-11-20T15:42:22Z</dcterms:created>
  <dcterms:modified xsi:type="dcterms:W3CDTF">2014-11-20T16:16:28Z</dcterms:modified>
</cp:coreProperties>
</file>