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0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544" y="0"/>
            <a:ext cx="928908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9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38" y="0"/>
            <a:ext cx="91544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0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197" y="1"/>
            <a:ext cx="91683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1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007" y="1"/>
            <a:ext cx="92000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2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138"/>
            <a:ext cx="9144000" cy="6884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3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336"/>
            <a:ext cx="9144000" cy="69106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4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32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5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0" y="-22360"/>
            <a:ext cx="9114379" cy="68803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6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368" y="-228600"/>
            <a:ext cx="9484974" cy="7086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7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56196" cy="68488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1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750" y="0"/>
            <a:ext cx="9207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2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222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3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982"/>
            <a:ext cx="9166754" cy="68410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4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5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0"/>
            <a:ext cx="9145735" cy="6856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6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89" y="0"/>
            <a:ext cx="91509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7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9131840" cy="68671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08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09"/>
            <a:ext cx="9143999" cy="68606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Лучший</dc:creator>
  <cp:lastModifiedBy>Лучший</cp:lastModifiedBy>
  <cp:revision>1</cp:revision>
  <dcterms:created xsi:type="dcterms:W3CDTF">2014-12-03T08:35:39Z</dcterms:created>
  <dcterms:modified xsi:type="dcterms:W3CDTF">2014-12-03T08:54:44Z</dcterms:modified>
</cp:coreProperties>
</file>