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388" y="-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609600"/>
            <a:ext cx="61744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Приложение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 проекту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«Комнатные любимцы»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pfl00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429760"/>
            <a:ext cx="3124200" cy="3332479"/>
          </a:xfrm>
          <a:prstGeom prst="rect">
            <a:avLst/>
          </a:prstGeom>
        </p:spPr>
      </p:pic>
      <p:pic>
        <p:nvPicPr>
          <p:cNvPr id="5" name="Рисунок 4" descr="125240f190f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4020" y="4724400"/>
            <a:ext cx="2453980" cy="2752725"/>
          </a:xfrm>
          <a:prstGeom prst="rect">
            <a:avLst/>
          </a:prstGeom>
        </p:spPr>
      </p:pic>
      <p:pic>
        <p:nvPicPr>
          <p:cNvPr id="6" name="Рисунок 5" descr="flower pot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67000" y="4419600"/>
            <a:ext cx="2261875" cy="2486025"/>
          </a:xfrm>
          <a:prstGeom prst="rect">
            <a:avLst/>
          </a:prstGeom>
        </p:spPr>
      </p:pic>
      <p:pic>
        <p:nvPicPr>
          <p:cNvPr id="7" name="Рисунок 6" descr="t69054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05000" y="518160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6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2139" y="457200"/>
            <a:ext cx="5948661" cy="830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7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533400"/>
            <a:ext cx="5943600" cy="8241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8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381000"/>
            <a:ext cx="5943601" cy="8406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9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457200"/>
            <a:ext cx="6019800" cy="8298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0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2369" y="533400"/>
            <a:ext cx="5869774" cy="815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1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1" y="381000"/>
            <a:ext cx="6019800" cy="8437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2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457200"/>
            <a:ext cx="5881093" cy="831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3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457200"/>
            <a:ext cx="5867401" cy="8297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4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457200"/>
            <a:ext cx="5912644" cy="8362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5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533401"/>
            <a:ext cx="5872460" cy="822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8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381000"/>
            <a:ext cx="6096000" cy="830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6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457201"/>
            <a:ext cx="5867400" cy="822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7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381000"/>
            <a:ext cx="5934968" cy="8394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8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533400"/>
            <a:ext cx="5926336" cy="815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39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533400"/>
            <a:ext cx="5823347" cy="8236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40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457200"/>
            <a:ext cx="6051947" cy="825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41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457200"/>
            <a:ext cx="5867400" cy="8298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42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1957" y="368790"/>
            <a:ext cx="5988844" cy="8470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43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457199"/>
            <a:ext cx="5943600" cy="8318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44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457200"/>
            <a:ext cx="5872460" cy="830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9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533400"/>
            <a:ext cx="6019800" cy="822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0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457200"/>
            <a:ext cx="6096000" cy="822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1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381000"/>
            <a:ext cx="6019800" cy="8425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2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457200"/>
            <a:ext cx="6019800" cy="830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3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199" y="533401"/>
            <a:ext cx="6034087" cy="822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533399"/>
            <a:ext cx="5888567" cy="8153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5_N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6853" y="533400"/>
            <a:ext cx="6032110" cy="822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585858"/>
      </a:dk1>
      <a:lt1>
        <a:sysClr val="window" lastClr="FCFCFC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7</Words>
  <Application>Microsoft Office PowerPoint</Application>
  <PresentationFormat>Экран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Лучший</dc:creator>
  <cp:lastModifiedBy>Лучший</cp:lastModifiedBy>
  <cp:revision>7</cp:revision>
  <dcterms:created xsi:type="dcterms:W3CDTF">2014-12-03T10:18:38Z</dcterms:created>
  <dcterms:modified xsi:type="dcterms:W3CDTF">2014-12-03T11:27:30Z</dcterms:modified>
</cp:coreProperties>
</file>