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s82.ru/doshkolnik/487-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literatura/Z.Aleksandrova-Rodina/0002-002-Esli-skazhut-slovo-Rodina-Srazu-v-pamjati-vstaj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Тогда Россия будет непобедима!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2530" name="Picture 2" descr="http://img.tourister.ru/files/3/0/4/7/7/7/4/clones/650_600_fi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7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моей презентации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эстетическую культуру; воспитывать в детях чувства </a:t>
            </a:r>
            <a:r>
              <a:rPr lang="ru-RU" sz="3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сопереживания, </a:t>
            </a:r>
            <a:r>
              <a:rPr lang="ru-RU" sz="3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милосердия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заучивание стихотворения наизусть при помощи сюжетных картинок; развивать память, речь, активизировать словарь; формировать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о здоровье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как одной из главных ценностей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жизни,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воспитывать интерес к здоровому образу жизни; создать радостное настроение.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Старый дом, в саду смородина, толстый тополь у ворот.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338" name="Picture 2" descr="http://900igr.net/datai/obschestvoznanie/Nasha-Rodina-Rossija/0003-007-Staryj-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644008" cy="4032448"/>
          </a:xfrm>
          <a:prstGeom prst="rect">
            <a:avLst/>
          </a:prstGeom>
          <a:noFill/>
        </p:spPr>
      </p:pic>
      <p:pic>
        <p:nvPicPr>
          <p:cNvPr id="14340" name="Picture 4" descr="http://900igr.net/datai/literatura/Z.Aleksandrova-Rodina/0004-006-V-sadu-smoro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4114428" cy="4075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Или степь, от маков красная,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5362" name="Picture 2" descr="http://www.profi-forex.org/system/news/A20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368152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tx2"/>
                </a:solidFill>
              </a:rPr>
              <a:t>целина……..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386" name="Picture 2" descr="http://ppt4web.ru/images/288/20073/31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272808" cy="465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nternika.org/sites/default/files/work_test/risunok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Наша Родина – Россия!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434" name="Picture 2" descr="http://img3.proshkolu.ru/content/media/pic/std/2000000/1567000/1566219-c44e4bfdeb9a7e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76875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Мы должны заботиться о просторах нашей Родины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458" name="Picture 2" descr="http://img0.liveinternet.ru/images/attach/c/7/98/781/98781216_picturecontentpidca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66750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Мы должны вести…….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482" name="Picture 2" descr="http://pln-pskov.ru/pictures/111017142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6196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Проявлять к окружающим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1506" name="Picture 2" descr="http://s017.radikal.ru/i411/1211/dd/b3e08d6b00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608512" cy="3883546"/>
          </a:xfrm>
          <a:prstGeom prst="rect">
            <a:avLst/>
          </a:prstGeom>
          <a:noFill/>
        </p:spPr>
      </p:pic>
      <p:pic>
        <p:nvPicPr>
          <p:cNvPr id="21508" name="Picture 4" descr="http://cs418931.userapi.com/v418931731/2b75/IBNyFr5o6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020" y="2543174"/>
            <a:ext cx="467298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Старый дом, в саду смородина, толстый тополь у ворот.</vt:lpstr>
      <vt:lpstr>Или степь, от маков красная,</vt:lpstr>
      <vt:lpstr>                        целина……..</vt:lpstr>
      <vt:lpstr>Слайд 5</vt:lpstr>
      <vt:lpstr>Наша Родина – Россия!</vt:lpstr>
      <vt:lpstr>Мы должны заботиться о просторах нашей Родины</vt:lpstr>
      <vt:lpstr>Мы должны вести…….</vt:lpstr>
      <vt:lpstr>Проявлять к окружающим</vt:lpstr>
      <vt:lpstr>Тогда Россия будет непобедима!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6</cp:revision>
  <dcterms:created xsi:type="dcterms:W3CDTF">2014-03-30T13:12:02Z</dcterms:created>
  <dcterms:modified xsi:type="dcterms:W3CDTF">2014-04-05T04:24:49Z</dcterms:modified>
</cp:coreProperties>
</file>