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62" r:id="rId6"/>
    <p:sldId id="259" r:id="rId7"/>
    <p:sldId id="260" r:id="rId8"/>
    <p:sldId id="271" r:id="rId9"/>
    <p:sldId id="272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>
        <p:scale>
          <a:sx n="75" d="100"/>
          <a:sy n="75" d="100"/>
        </p:scale>
        <p:origin x="-122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Опыт работы по теме: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«Совместное творчество детей и родителей в ДОУ.»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4764856" cy="3603013"/>
          </a:xfrm>
        </p:spPr>
      </p:pic>
      <p:sp>
        <p:nvSpPr>
          <p:cNvPr id="6" name="Прямоугольник 5"/>
          <p:cNvSpPr/>
          <p:nvPr/>
        </p:nvSpPr>
        <p:spPr>
          <a:xfrm>
            <a:off x="5580112" y="5013176"/>
            <a:ext cx="328614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Подготовили  воспитатели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МАДОУ «Детский сад № </a:t>
            </a:r>
            <a:r>
              <a:rPr lang="ru-RU" sz="2000" b="1" dirty="0" smtClean="0">
                <a:solidFill>
                  <a:srgbClr val="0070C0"/>
                </a:solidFill>
              </a:rPr>
              <a:t>65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pPr lvl="0"/>
            <a:r>
              <a:rPr lang="ru-RU" b="1" dirty="0" err="1" smtClean="0">
                <a:solidFill>
                  <a:srgbClr val="0070C0"/>
                </a:solidFill>
              </a:rPr>
              <a:t>Галямина</a:t>
            </a:r>
            <a:r>
              <a:rPr lang="ru-RU" b="1" dirty="0" smtClean="0">
                <a:solidFill>
                  <a:srgbClr val="0070C0"/>
                </a:solidFill>
              </a:rPr>
              <a:t> В. А.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Елизарова Г. П.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2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154626"/>
          </a:xfrm>
          <a:noFill/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СПАСИБО ЗА</a:t>
            </a:r>
            <a:br>
              <a:rPr lang="ru-RU" sz="8800" b="1" dirty="0" smtClean="0">
                <a:solidFill>
                  <a:srgbClr val="FF0000"/>
                </a:solidFill>
              </a:rPr>
            </a:br>
            <a:r>
              <a:rPr lang="ru-RU" sz="8800" b="1" dirty="0" smtClean="0">
                <a:solidFill>
                  <a:srgbClr val="FF0000"/>
                </a:solidFill>
              </a:rPr>
              <a:t>ВНИМАНИЕ!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868" y="260648"/>
            <a:ext cx="69482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cs typeface="Aharoni" pitchFamily="2" charset="-79"/>
              </a:rPr>
              <a:t>АКТУАЛЬНОСТЬ :                                   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Совместное творчество детей и родителей формирует хорошие доверительные отношения </a:t>
            </a:r>
            <a:r>
              <a:rPr lang="ru-RU" b="1" dirty="0">
                <a:solidFill>
                  <a:srgbClr val="0070C0"/>
                </a:solidFill>
              </a:rPr>
              <a:t>между ними, оказывает </a:t>
            </a:r>
            <a:r>
              <a:rPr lang="ru-RU" b="1" dirty="0" smtClean="0">
                <a:solidFill>
                  <a:srgbClr val="0070C0"/>
                </a:solidFill>
              </a:rPr>
              <a:t>положительное </a:t>
            </a:r>
            <a:r>
              <a:rPr lang="ru-RU" b="1" dirty="0">
                <a:solidFill>
                  <a:srgbClr val="0070C0"/>
                </a:solidFill>
              </a:rPr>
              <a:t>влияние на развитие ребенка и приучает его </a:t>
            </a:r>
            <a:r>
              <a:rPr lang="ru-RU" b="1" dirty="0" smtClean="0">
                <a:solidFill>
                  <a:srgbClr val="0070C0"/>
                </a:solidFill>
              </a:rPr>
              <a:t>к сотрудничеству.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den_otkrytyh_dver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54012"/>
            <a:ext cx="8572500" cy="42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1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971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ЦЕЛЬ НАШЕЙ РАБОТЫ: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ОБОГОЩЕНИЕ ДЕТСКО-РОДИТЕЛЬСКИХ ОТНОШЕНИЙ ОПЫТОМ СОВМЕСТНОЙ ДЕЯТЕЛЬНОСТИ ЧЕРЕЗ СОВМЕСТНОЕ ТВОРЧЕСТВО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ЗАДАЧИ 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1.  ОБОГОТИТЬ ЭМОЦИОНАЛЬНО СОВМЕСТНЫЙ ОПЫТ ЧЛЕНОВ СЕМЬИ.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2.  РАЗВИВАТЬ У ДЕТЕЙ И РОДИТЕЛЕЙ ИНТЕРЕС К СОВМЕСТНОМУ ВРЕМЯПРОВОЖДЕНЯ.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3.  СПЛОТИТЬ РОДИТЕЛЕЙ И ДЕТЕЙ 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4.  ПОЗНАКОМИТЬ РОДИТЕЛЕЙ С ТРАДИЦИЯМИ И ФОРМАМИ ИГРОВОГО ДОСУГА.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Совместное творчество - Выставочная галлере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00504"/>
            <a:ext cx="3914775" cy="2486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4000" y="0"/>
            <a:ext cx="8872364" cy="314096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Bernard MT Condensed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Результатом  нашей работы является  </a:t>
            </a:r>
            <a:r>
              <a:rPr lang="en-US" sz="2800" dirty="0" smtClean="0">
                <a:solidFill>
                  <a:srgbClr val="FF0000"/>
                </a:solidFill>
                <a:latin typeface="Bernard MT Condensed" pitchFamily="18" charset="0"/>
              </a:rPr>
              <a:t>“</a:t>
            </a:r>
            <a:r>
              <a:rPr lang="ru-RU" sz="2800" dirty="0" smtClean="0">
                <a:solidFill>
                  <a:srgbClr val="FF0000"/>
                </a:solidFill>
              </a:rPr>
              <a:t>включенность</a:t>
            </a:r>
            <a:r>
              <a:rPr lang="en-US" sz="2800" dirty="0" smtClean="0">
                <a:solidFill>
                  <a:srgbClr val="FF0000"/>
                </a:solidFill>
                <a:latin typeface="Bernard MT Condensed" pitchFamily="18" charset="0"/>
              </a:rPr>
              <a:t>”</a:t>
            </a:r>
            <a:r>
              <a:rPr lang="ru-RU" sz="2800" dirty="0" smtClean="0">
                <a:solidFill>
                  <a:srgbClr val="FF0000"/>
                </a:solidFill>
              </a:rPr>
              <a:t> родителей в образовательный процесс , а именно: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-</a:t>
            </a:r>
            <a:r>
              <a:rPr lang="ru-RU" sz="2000" b="1" dirty="0" smtClean="0">
                <a:solidFill>
                  <a:srgbClr val="0070C0"/>
                </a:solidFill>
              </a:rPr>
              <a:t>посещение родительских собраний и консультаций ;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- присутствие  родителей на детских праздниках , участие родителей в        подготовке и проведении тематических занятий ;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- участие в выставках , вернисажах  ;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- помощь родителей в оснащении педагогического процесса 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P1020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068960"/>
            <a:ext cx="5500694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3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071810"/>
            <a:ext cx="4128000" cy="3096000"/>
          </a:xfrm>
          <a:prstGeom prst="rect">
            <a:avLst/>
          </a:prstGeom>
        </p:spPr>
      </p:pic>
      <p:pic>
        <p:nvPicPr>
          <p:cNvPr id="3" name="Рисунок 2" descr="P1020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8892" y="3042962"/>
            <a:ext cx="3769146" cy="30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476672"/>
            <a:ext cx="73463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В  ПРАКТИКЕ  МЫ  ИСПОЛЬЗУЕМ  РАЗНЫЕ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ФОРМЫ  РАБОТЫ  ПО  СОТВОРЧЕСТВУ  ДЕТЕЙ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                        </a:t>
            </a:r>
            <a:r>
              <a:rPr lang="ru-RU" sz="2800" b="1" dirty="0">
                <a:solidFill>
                  <a:srgbClr val="0070C0"/>
                </a:solidFill>
                <a:latin typeface="+mj-lt"/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 РОДИТЕЛЕЙ: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357430"/>
            <a:ext cx="5398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НАПРИМЕР:     РИСОВАНИЕ  КРАСКАМИ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3064"/>
            <a:ext cx="8229600" cy="8272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ПОДЕЛКИ К ИТОГОВЫМ ТЕМАТИЧЕСКИМ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МЕРОПРИЯТИЯМ – «зима», «осень», «Мой дом, мой город».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3024336" cy="22322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658" y="2204864"/>
            <a:ext cx="2808312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4082363"/>
            <a:ext cx="2952328" cy="27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5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6752"/>
            <a:ext cx="4824536" cy="2679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721100"/>
            <a:ext cx="4952652" cy="27768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08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«Мой дом, мой город.»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0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ТВОРЧЕСКИЕ  СЕМЕЙНЫЕ КОНКУРСЫ: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«Лучшая семейная поделка»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20420164356-5005b24b7197dd64085ac5f2ca68f3f3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9" y="1285860"/>
            <a:ext cx="5786478" cy="2571768"/>
          </a:xfrm>
        </p:spPr>
      </p:pic>
      <p:pic>
        <p:nvPicPr>
          <p:cNvPr id="5" name="Рисунок 4" descr="3-grup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071942"/>
            <a:ext cx="5429288" cy="2490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СОТРУДНИЧЕСТВО ДЕТЕЙ И РОДИТЕЛЕЙ НА ЗАНЯТИЯХ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a840f94a30b3f65531e42f2d47daf949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1" y="1428736"/>
            <a:ext cx="4357718" cy="2428892"/>
          </a:xfrm>
        </p:spPr>
      </p:pic>
      <p:pic>
        <p:nvPicPr>
          <p:cNvPr id="5" name="Рисунок 4" descr="ddc610d80ada361393a387f4be1413f4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500" y="3717032"/>
            <a:ext cx="4483100" cy="277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135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Опыт работы по теме:  «Совместное творчество детей и родителей в ДОУ.»</vt:lpstr>
      <vt:lpstr>Слайд 2</vt:lpstr>
      <vt:lpstr>ЦЕЛЬ НАШЕЙ РАБОТЫ:</vt:lpstr>
      <vt:lpstr> Результатом  нашей работы является  “включенность” родителей в образовательный процесс , а именно:  -посещение родительских собраний и консультаций ; - присутствие  родителей на детских праздниках , участие родителей в        подготовке и проведении тематических занятий ; - участие в выставках , вернисажах  ; - помощь родителей в оснащении педагогического процесса  </vt:lpstr>
      <vt:lpstr>Слайд 5</vt:lpstr>
      <vt:lpstr>ПОДЕЛКИ К ИТОГОВЫМ ТЕМАТИЧЕСКИМ  МЕРОПРИЯТИЯМ – «зима», «осень», «Мой дом, мой город».</vt:lpstr>
      <vt:lpstr>«Мой дом, мой город.»</vt:lpstr>
      <vt:lpstr>ТВОРЧЕСКИЕ  СЕМЕЙНЫЕ КОНКУРСЫ: «Лучшая семейная поделка» </vt:lpstr>
      <vt:lpstr>СОТРУДНИЧЕСТВО ДЕТЕЙ И РОДИТЕЛЕЙ НА ЗАНЯТИЯХ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совместного творчества детей и родителей</dc:title>
  <dc:creator>2 группа</dc:creator>
  <cp:lastModifiedBy>Админ</cp:lastModifiedBy>
  <cp:revision>72</cp:revision>
  <dcterms:created xsi:type="dcterms:W3CDTF">2015-01-09T13:40:21Z</dcterms:created>
  <dcterms:modified xsi:type="dcterms:W3CDTF">2015-01-18T13:22:37Z</dcterms:modified>
</cp:coreProperties>
</file>