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20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94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50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24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83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199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525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4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66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88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17.06.2014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3" name="chimes.wav"/>
          </p:stSnd>
        </p:sndAc>
      </p:transition>
    </mc:Choice>
    <mc:Fallback xmlns="">
      <p:transition spd="slow">
        <p:fade/>
        <p:sndAc>
          <p:stSnd>
            <p:snd r:embed="rId15" name="chimes.wav"/>
          </p:stSnd>
        </p:sndAc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728191"/>
          </a:xfrm>
        </p:spPr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Творческая продуктивная речевая  деятельность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1916832"/>
            <a:ext cx="6040760" cy="391284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«ЖЁЛТАЯ СКАЗКА</a:t>
            </a:r>
            <a:r>
              <a:rPr lang="ru-RU" b="1" dirty="0" smtClean="0">
                <a:solidFill>
                  <a:srgbClr val="FFC000"/>
                </a:solidFill>
              </a:rPr>
              <a:t>»</a:t>
            </a:r>
            <a:endParaRPr lang="ru-RU" b="1" dirty="0">
              <a:solidFill>
                <a:srgbClr val="FFC000"/>
              </a:solidFill>
            </a:endParaRPr>
          </a:p>
        </p:txBody>
      </p:sp>
      <p:pic>
        <p:nvPicPr>
          <p:cNvPr id="1026" name="Picture 2" descr="C:\Users\Invader\Pictures\12116096670du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904" y="2780928"/>
            <a:ext cx="453650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95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Желтая сказка.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Солнце, как яичный желток  висело над землёй. А по лучам на землю шли цыплята, и все они, конечно, жёлтые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None/>
            </a:pPr>
            <a:endParaRPr lang="ru-RU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 descr="D:\маруся\ФОТОАЛЬБОМЫ\жёлтая сказка\IMG_321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3068960"/>
            <a:ext cx="4248883" cy="318633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маруся\ФОТОАЛЬБОМЫ\жёлтая сказка\IMG_319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3149961"/>
            <a:ext cx="403285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71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36712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Жёлтая пчела подлетела к цыплёнку, стала приглашать его к себе в жёлтый улей. Но цыплёнку в улей никак не залететь: дырочка маленькая.</a:t>
            </a:r>
          </a:p>
        </p:txBody>
      </p:sp>
      <p:pic>
        <p:nvPicPr>
          <p:cNvPr id="3074" name="Picture 2" descr="D:\маруся\ФОТОАЛЬБОМЫ\жёлтая сказка\IMG_319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06342" y="2708920"/>
            <a:ext cx="4202056" cy="37992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8784" y="2406372"/>
            <a:ext cx="3204438" cy="410184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906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«Ладно, - подумал он. – Вот жёлтые бабочки летают, полетаю с ними». Цыплёнок подпрыгнул, но тут же вспомнил, что у него крыльев нет, полоски какие-то вместо крыльев.</a:t>
            </a:r>
          </a:p>
        </p:txBody>
      </p:sp>
      <p:pic>
        <p:nvPicPr>
          <p:cNvPr id="4098" name="Picture 2" descr="C:\Users\Invader\Pictures\0_7f52c_ba8d5d00_XL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696" y="2139455"/>
            <a:ext cx="5674086" cy="42484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45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32657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«Стану курицей, - мечтал цыплёнок, буду летать высоко»</a:t>
            </a:r>
          </a:p>
        </p:txBody>
      </p:sp>
      <p:pic>
        <p:nvPicPr>
          <p:cNvPr id="5122" name="Picture 2" descr="D:\маруся\ФОТОАЛЬБОМЫ\жёлтая сказка\IMG_319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17247" y="1484784"/>
            <a:ext cx="6669546" cy="50016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0521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А солнце сияло на небе, как жёлтый блин с такими вкусными хрустящими  краешками.  Пчёлы летели от одуванчика к одуванчику   и возвращались в свой жёлтый улей.</a:t>
            </a:r>
          </a:p>
        </p:txBody>
      </p:sp>
      <p:pic>
        <p:nvPicPr>
          <p:cNvPr id="6146" name="Picture 2" descr="D:\маруся\ФОТОАЛЬБОМЫ\жёлтая сказка\IMG_319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728" y="2348880"/>
            <a:ext cx="5759370" cy="431908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36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Он выглядел как огромная жёлтая библиотека. Рамки, будто полки до потолка, и все наполнены сотами. А соты похожи на жёлтые шестиугольные телевизоры, только вместо экранов блестит  жёлтый мёд.</a:t>
            </a:r>
          </a:p>
        </p:txBody>
      </p:sp>
      <p:pic>
        <p:nvPicPr>
          <p:cNvPr id="1026" name="Picture 2" descr="D:\маруся\ФОТОАЛЬБОМЫ\жёлтая сказка\IMG_319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1988839"/>
            <a:ext cx="6264696" cy="469804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51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0891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До самого горизонта желтели луга – это цвели жёлтые ветреницы и примулы, но больше всего  было одуванчиков. Все холмы как золотом сияли от пушистых нежно-жёлтых шапочек этих солнечных цветов!</a:t>
            </a:r>
          </a:p>
          <a:p>
            <a:endParaRPr lang="ru-RU" dirty="0"/>
          </a:p>
        </p:txBody>
      </p:sp>
      <p:pic>
        <p:nvPicPr>
          <p:cNvPr id="2050" name="Picture 2" descr="D:\маруся\ФОТОАЛЬБОМЫ\жёлтая сказка\IMG_319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5520" y="2117780"/>
            <a:ext cx="6320936" cy="474022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32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424936" cy="6259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616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d_0412_slide">
  <a:themeElements>
    <a:clrScheme name="Тема Office 2">
      <a:dk1>
        <a:srgbClr val="000000"/>
      </a:dk1>
      <a:lt1>
        <a:srgbClr val="FFFAA9"/>
      </a:lt1>
      <a:dk2>
        <a:srgbClr val="000000"/>
      </a:dk2>
      <a:lt2>
        <a:srgbClr val="B2B2B2"/>
      </a:lt2>
      <a:accent1>
        <a:srgbClr val="FFC110"/>
      </a:accent1>
      <a:accent2>
        <a:srgbClr val="BDDD00"/>
      </a:accent2>
      <a:accent3>
        <a:srgbClr val="FFFCD1"/>
      </a:accent3>
      <a:accent4>
        <a:srgbClr val="000000"/>
      </a:accent4>
      <a:accent5>
        <a:srgbClr val="FFDDAA"/>
      </a:accent5>
      <a:accent6>
        <a:srgbClr val="ABC800"/>
      </a:accent6>
      <a:hlink>
        <a:srgbClr val="787000"/>
      </a:hlink>
      <a:folHlink>
        <a:srgbClr val="916A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FFE343"/>
        </a:accent1>
        <a:accent2>
          <a:srgbClr val="E9E04A"/>
        </a:accent2>
        <a:accent3>
          <a:srgbClr val="FFFCD1"/>
        </a:accent3>
        <a:accent4>
          <a:srgbClr val="000000"/>
        </a:accent4>
        <a:accent5>
          <a:srgbClr val="FFEFB0"/>
        </a:accent5>
        <a:accent6>
          <a:srgbClr val="D3CB42"/>
        </a:accent6>
        <a:hlink>
          <a:srgbClr val="A59D1C"/>
        </a:hlink>
        <a:folHlink>
          <a:srgbClr val="5957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FFC110"/>
        </a:accent1>
        <a:accent2>
          <a:srgbClr val="BDDD00"/>
        </a:accent2>
        <a:accent3>
          <a:srgbClr val="FFFCD1"/>
        </a:accent3>
        <a:accent4>
          <a:srgbClr val="000000"/>
        </a:accent4>
        <a:accent5>
          <a:srgbClr val="FFDDAA"/>
        </a:accent5>
        <a:accent6>
          <a:srgbClr val="ABC800"/>
        </a:accent6>
        <a:hlink>
          <a:srgbClr val="787000"/>
        </a:hlink>
        <a:folHlink>
          <a:srgbClr val="916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DCB727"/>
        </a:accent1>
        <a:accent2>
          <a:srgbClr val="C73DC7"/>
        </a:accent2>
        <a:accent3>
          <a:srgbClr val="FFFCD1"/>
        </a:accent3>
        <a:accent4>
          <a:srgbClr val="000000"/>
        </a:accent4>
        <a:accent5>
          <a:srgbClr val="EBD8AC"/>
        </a:accent5>
        <a:accent6>
          <a:srgbClr val="B436B4"/>
        </a:accent6>
        <a:hlink>
          <a:srgbClr val="746F00"/>
        </a:hlink>
        <a:folHlink>
          <a:srgbClr val="363F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00C1DD"/>
        </a:accent1>
        <a:accent2>
          <a:srgbClr val="DDD000"/>
        </a:accent2>
        <a:accent3>
          <a:srgbClr val="FFFCD1"/>
        </a:accent3>
        <a:accent4>
          <a:srgbClr val="000000"/>
        </a:accent4>
        <a:accent5>
          <a:srgbClr val="AADDEB"/>
        </a:accent5>
        <a:accent6>
          <a:srgbClr val="C8BC00"/>
        </a:accent6>
        <a:hlink>
          <a:srgbClr val="DD4200"/>
        </a:hlink>
        <a:folHlink>
          <a:srgbClr val="6200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E343"/>
        </a:accent1>
        <a:accent2>
          <a:srgbClr val="E9E04A"/>
        </a:accent2>
        <a:accent3>
          <a:srgbClr val="FFFFFF"/>
        </a:accent3>
        <a:accent4>
          <a:srgbClr val="000000"/>
        </a:accent4>
        <a:accent5>
          <a:srgbClr val="FFEFB0"/>
        </a:accent5>
        <a:accent6>
          <a:srgbClr val="D3CB42"/>
        </a:accent6>
        <a:hlink>
          <a:srgbClr val="A59D1C"/>
        </a:hlink>
        <a:folHlink>
          <a:srgbClr val="5957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110"/>
        </a:accent1>
        <a:accent2>
          <a:srgbClr val="BDDD00"/>
        </a:accent2>
        <a:accent3>
          <a:srgbClr val="FFFFFF"/>
        </a:accent3>
        <a:accent4>
          <a:srgbClr val="000000"/>
        </a:accent4>
        <a:accent5>
          <a:srgbClr val="FFDDAA"/>
        </a:accent5>
        <a:accent6>
          <a:srgbClr val="ABC800"/>
        </a:accent6>
        <a:hlink>
          <a:srgbClr val="787000"/>
        </a:hlink>
        <a:folHlink>
          <a:srgbClr val="916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CB727"/>
        </a:accent1>
        <a:accent2>
          <a:srgbClr val="C73DC7"/>
        </a:accent2>
        <a:accent3>
          <a:srgbClr val="FFFFFF"/>
        </a:accent3>
        <a:accent4>
          <a:srgbClr val="000000"/>
        </a:accent4>
        <a:accent5>
          <a:srgbClr val="EBD8AC"/>
        </a:accent5>
        <a:accent6>
          <a:srgbClr val="B436B4"/>
        </a:accent6>
        <a:hlink>
          <a:srgbClr val="746F00"/>
        </a:hlink>
        <a:folHlink>
          <a:srgbClr val="363F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C1DD"/>
        </a:accent1>
        <a:accent2>
          <a:srgbClr val="DDD000"/>
        </a:accent2>
        <a:accent3>
          <a:srgbClr val="FFFFFF"/>
        </a:accent3>
        <a:accent4>
          <a:srgbClr val="000000"/>
        </a:accent4>
        <a:accent5>
          <a:srgbClr val="AADDEB"/>
        </a:accent5>
        <a:accent6>
          <a:srgbClr val="C8BC00"/>
        </a:accent6>
        <a:hlink>
          <a:srgbClr val="DD4200"/>
        </a:hlink>
        <a:folHlink>
          <a:srgbClr val="6200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1.</Template>
  <TotalTime>28</TotalTime>
  <Words>204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ind_0412_slide</vt:lpstr>
      <vt:lpstr>Творческая продуктивная речевая  деятельность</vt:lpstr>
      <vt:lpstr>Желтая сказка.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Творческая продуктивная речевая  деятельность</dc:title>
  <dc:creator>Invader</dc:creator>
  <cp:lastModifiedBy>Invader</cp:lastModifiedBy>
  <cp:revision>12</cp:revision>
  <dcterms:created xsi:type="dcterms:W3CDTF">2014-06-16T19:37:53Z</dcterms:created>
  <dcterms:modified xsi:type="dcterms:W3CDTF">2014-06-16T20:14:53Z</dcterms:modified>
</cp:coreProperties>
</file>