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201622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Использование </a:t>
            </a:r>
            <a:r>
              <a:rPr lang="ru-RU" b="1" i="1" dirty="0" smtClean="0">
                <a:solidFill>
                  <a:srgbClr val="0070C0"/>
                </a:solidFill>
              </a:rPr>
              <a:t>алгоритмов </a:t>
            </a:r>
            <a:r>
              <a:rPr lang="ru-RU" b="1" i="1" dirty="0" smtClean="0">
                <a:solidFill>
                  <a:srgbClr val="00B050"/>
                </a:solidFill>
              </a:rPr>
              <a:t>детьми подготовительной группы в </a:t>
            </a:r>
            <a:r>
              <a:rPr lang="ru-RU" b="1" i="1" dirty="0" smtClean="0">
                <a:solidFill>
                  <a:srgbClr val="7030A0"/>
                </a:solidFill>
              </a:rPr>
              <a:t>сюжетно-ролевых играх.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Pictures\2014-11-08\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8245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dhCQkI7VbQ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4563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3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Сюжетно-ролевая </a:t>
            </a:r>
            <a:r>
              <a:rPr lang="ru-RU" sz="1800" b="1" dirty="0">
                <a:solidFill>
                  <a:srgbClr val="7030A0"/>
                </a:solidFill>
              </a:rPr>
              <a:t>игра </a:t>
            </a:r>
            <a:r>
              <a:rPr lang="ru-RU" sz="1800" dirty="0" smtClean="0"/>
              <a:t>–</a:t>
            </a:r>
            <a:r>
              <a:rPr lang="ru-RU" sz="1800" b="1" dirty="0" smtClean="0"/>
              <a:t>ведущая </a:t>
            </a:r>
            <a:r>
              <a:rPr lang="ru-RU" sz="1800" b="1" dirty="0"/>
              <a:t>деятельность дошкольного возраста. </a:t>
            </a:r>
            <a:r>
              <a:rPr lang="ru-RU" sz="1800" b="1" dirty="0" smtClean="0"/>
              <a:t>Такая игра представляет </a:t>
            </a:r>
            <a:r>
              <a:rPr lang="ru-RU" sz="1800" b="1" dirty="0"/>
              <a:t>собой деятельность, в которой дети берут на себя роли взрослых </a:t>
            </a:r>
            <a:r>
              <a:rPr lang="ru-RU" sz="1800" b="1" dirty="0" smtClean="0"/>
              <a:t>и в </a:t>
            </a:r>
            <a:r>
              <a:rPr lang="ru-RU" sz="1800" b="1" dirty="0"/>
              <a:t>обобщенной форме в специально создаваемых игровых условиях воспроизводят деятельность взрослых и отношения между ними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Ролевая игра </a:t>
            </a:r>
            <a:r>
              <a:rPr lang="ru-RU" sz="1800" dirty="0" smtClean="0"/>
              <a:t>-  </a:t>
            </a:r>
            <a:r>
              <a:rPr lang="ru-RU" sz="1800" b="1" dirty="0" smtClean="0"/>
              <a:t>это школа произвольного поведения ребенка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074" name="Picture 2" descr="C:\Users\1\Pictures\2014-11-08\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5256584" cy="39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509120"/>
            <a:ext cx="1838102" cy="15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5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Сюжет </a:t>
            </a:r>
            <a:r>
              <a:rPr lang="ru-RU" sz="1600" b="1" dirty="0">
                <a:solidFill>
                  <a:srgbClr val="FF0000"/>
                </a:solidFill>
              </a:rPr>
              <a:t>(тема) игры </a:t>
            </a:r>
            <a:r>
              <a:rPr lang="ru-RU" sz="1600" dirty="0"/>
              <a:t>— </a:t>
            </a:r>
            <a:r>
              <a:rPr lang="ru-RU" sz="1600" b="1" dirty="0"/>
              <a:t>это, по Д. Б. </a:t>
            </a:r>
            <a:r>
              <a:rPr lang="ru-RU" sz="1600" b="1" dirty="0" err="1"/>
              <a:t>Эльконину</a:t>
            </a:r>
            <a:r>
              <a:rPr lang="ru-RU" sz="1600" b="1" dirty="0"/>
              <a:t>. та сфера действительности, </a:t>
            </a:r>
            <a:r>
              <a:rPr lang="ru-RU" sz="1600" b="1" dirty="0" smtClean="0"/>
              <a:t>                   которая отражается </a:t>
            </a:r>
            <a:r>
              <a:rPr lang="ru-RU" sz="1600" b="1" dirty="0"/>
              <a:t>в игре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/>
              <a:t>— </a:t>
            </a:r>
            <a:r>
              <a:rPr lang="ru-RU" sz="1600" b="1" dirty="0"/>
              <a:t>это то, что конкретно отражается в игре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Игровая </a:t>
            </a:r>
            <a:r>
              <a:rPr lang="ru-RU" sz="1600" b="1" dirty="0">
                <a:solidFill>
                  <a:srgbClr val="00B050"/>
                </a:solidFill>
              </a:rPr>
              <a:t>(воображаемая, мнимая) ситуация </a:t>
            </a:r>
            <a:r>
              <a:rPr lang="ru-RU" sz="1600" dirty="0"/>
              <a:t>— </a:t>
            </a:r>
            <a:r>
              <a:rPr lang="ru-RU" sz="1600" b="1" dirty="0"/>
              <a:t>совокупность обстоятельств игры, не </a:t>
            </a:r>
            <a:r>
              <a:rPr lang="ru-RU" sz="1600" b="1" dirty="0" smtClean="0"/>
              <a:t>   существующих </a:t>
            </a:r>
            <a:r>
              <a:rPr lang="ru-RU" sz="1600" b="1" dirty="0"/>
              <a:t>реально, а создаваемых воображением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Замысел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/>
              <a:t>— план действий, задуманный играющими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Роль </a:t>
            </a:r>
            <a:r>
              <a:rPr lang="ru-RU" sz="1600" dirty="0"/>
              <a:t>— </a:t>
            </a:r>
            <a:r>
              <a:rPr lang="ru-RU" sz="1600" b="1" dirty="0"/>
              <a:t>это образ существа (человека, животного) или предмета, который ребенок </a:t>
            </a:r>
            <a:r>
              <a:rPr lang="ru-RU" sz="1600" b="1" dirty="0" smtClean="0"/>
              <a:t> изображает </a:t>
            </a:r>
            <a:r>
              <a:rPr lang="ru-RU" sz="1600" b="1" dirty="0"/>
              <a:t>в игре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B0F0"/>
                </a:solidFill>
              </a:rPr>
              <a:t>Ролевое </a:t>
            </a:r>
            <a:r>
              <a:rPr lang="ru-RU" sz="1600" b="1" dirty="0">
                <a:solidFill>
                  <a:srgbClr val="00B0F0"/>
                </a:solidFill>
              </a:rPr>
              <a:t>(игровое) действие </a:t>
            </a:r>
            <a:r>
              <a:rPr lang="ru-RU" sz="1600" dirty="0"/>
              <a:t>— </a:t>
            </a:r>
            <a:r>
              <a:rPr lang="ru-RU" sz="1600" b="1" dirty="0"/>
              <a:t>это деятельность ребенка в </a:t>
            </a:r>
            <a:r>
              <a:rPr lang="ru-RU" sz="1600" b="1" dirty="0" smtClean="0"/>
              <a:t>роли, определенная комбинация</a:t>
            </a:r>
            <a:r>
              <a:rPr lang="ru-RU" sz="1600" b="1" dirty="0"/>
              <a:t>, последовательность ролевых действий характеризуют ролевое поведение в </a:t>
            </a:r>
            <a:r>
              <a:rPr lang="ru-RU" sz="1600" b="1" dirty="0" smtClean="0"/>
              <a:t>игре.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Ролевое </a:t>
            </a:r>
            <a:r>
              <a:rPr lang="ru-RU" sz="1600" b="1" dirty="0">
                <a:solidFill>
                  <a:srgbClr val="C00000"/>
                </a:solidFill>
              </a:rPr>
              <a:t>(игровое) взаимодействие </a:t>
            </a:r>
            <a:r>
              <a:rPr lang="ru-RU" sz="1600" b="1" dirty="0"/>
              <a:t>предполагает осуществление взаимоотношений с </a:t>
            </a:r>
          </a:p>
          <a:p>
            <a:pPr marL="0" indent="0">
              <a:buNone/>
            </a:pPr>
            <a:r>
              <a:rPr lang="ru-RU" sz="1600" b="1" dirty="0"/>
              <a:t>партнером (партнерами) по игре, диктуемых ролью, так как ребенок, взявший на себя </a:t>
            </a:r>
          </a:p>
          <a:p>
            <a:pPr marL="0" indent="0">
              <a:buNone/>
            </a:pPr>
            <a:r>
              <a:rPr lang="ru-RU" sz="1600" b="1" dirty="0"/>
              <a:t>какую-либо роль, должен принимать во внимание и роль своего партнера по игре, </a:t>
            </a:r>
          </a:p>
          <a:p>
            <a:pPr marL="0" indent="0">
              <a:buNone/>
            </a:pPr>
            <a:r>
              <a:rPr lang="ru-RU" sz="1600" b="1" dirty="0"/>
              <a:t>координируя с ним свои действия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 Правила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r>
              <a:rPr lang="ru-RU" sz="1600" b="1" dirty="0"/>
              <a:t>— это порядок, предписание действий в игре</a:t>
            </a:r>
            <a:r>
              <a:rPr lang="ru-RU" sz="1600" b="1" dirty="0" smtClean="0"/>
              <a:t>.</a:t>
            </a:r>
          </a:p>
          <a:p>
            <a:endParaRPr lang="ru-RU" sz="1600" b="1" dirty="0" smtClean="0"/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Структурные </a:t>
            </a:r>
            <a:r>
              <a:rPr lang="ru-RU" sz="1600" b="1" dirty="0">
                <a:solidFill>
                  <a:srgbClr val="FF0000"/>
                </a:solidFill>
              </a:rPr>
              <a:t>элементы игры тесно </a:t>
            </a:r>
            <a:r>
              <a:rPr lang="ru-RU" sz="1600" b="1" dirty="0" smtClean="0">
                <a:solidFill>
                  <a:srgbClr val="FF0000"/>
                </a:solidFill>
              </a:rPr>
              <a:t>взаимосвязаны.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951e961cf777a4d439c4af4fb960acfa5f6db2572697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8001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02085462_3407372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9442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091d0f136d93534d6075d49824b525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368151" cy="10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5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Алгоритм</a:t>
            </a:r>
            <a:r>
              <a:rPr lang="ru-RU" sz="1800" dirty="0" smtClean="0"/>
              <a:t> -  </a:t>
            </a:r>
            <a:r>
              <a:rPr lang="ru-RU" sz="1800" b="1" dirty="0" smtClean="0"/>
              <a:t>это </a:t>
            </a:r>
            <a:r>
              <a:rPr lang="ru-RU" sz="1800" b="1" dirty="0"/>
              <a:t>последовательность действий, направленная на достижение поставленной цели или решения задачи.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\Desktop\2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8645"/>
            <a:ext cx="25619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_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8" y="3212976"/>
            <a:ext cx="278133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3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73397"/>
            <a:ext cx="2808311" cy="14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4_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05" y="1412776"/>
            <a:ext cx="2664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5_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2736304" cy="14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6_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73397"/>
            <a:ext cx="2520280" cy="14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Pictures\2014-11-08\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44417" cy="45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2014-11-08\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103034" cy="57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5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Pictures\2014-11-08\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7444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2014-11-08\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04664"/>
            <a:ext cx="460648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92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243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Использование алгоритмов детьми подготовительной группы в сюжетно-ролевых играх.</vt:lpstr>
      <vt:lpstr>Сюжетно-ролевая игра –ведущая деятельность дошкольного возраста. Такая игра представляет собой деятельность, в которой дети берут на себя роли взрослых и в обобщенной форме в специально создаваемых игровых условиях воспроизводят деятельность взрослых и отношения между ними</vt:lpstr>
      <vt:lpstr>Презентация PowerPoint</vt:lpstr>
      <vt:lpstr>Алгоритм -  это последовательность действий, направленная на достижение поставленной цели или решения задачи.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алгоритмов детьми подготовительной группы в сюжетно-ролевых играх</dc:title>
  <dc:creator>1</dc:creator>
  <cp:lastModifiedBy>1</cp:lastModifiedBy>
  <cp:revision>12</cp:revision>
  <dcterms:created xsi:type="dcterms:W3CDTF">2014-11-08T12:35:23Z</dcterms:created>
  <dcterms:modified xsi:type="dcterms:W3CDTF">2015-01-17T12:55:44Z</dcterms:modified>
</cp:coreProperties>
</file>