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9C0E-5EEE-4260-AAA7-E7E39830462B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A1BC8-6C06-4510-B027-2BA257A68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2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A1BC8-6C06-4510-B027-2BA257A683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7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87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3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2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80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85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4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5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7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5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5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6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3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1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E54332-32DE-41A7-BEB5-49BA632E60A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EEFE36-B03D-4922-BD27-12FE4DA3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20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5321" y="685799"/>
            <a:ext cx="8001000" cy="297180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монологической речи детей в свободной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2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06975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       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59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23150"/>
            <a:ext cx="8534400" cy="1507067"/>
          </a:xfrm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Последовательность обучения монологической речи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340" y="1953491"/>
            <a:ext cx="8534400" cy="3615267"/>
          </a:xfrm>
        </p:spPr>
        <p:txBody>
          <a:bodyPr/>
          <a:lstStyle/>
          <a:p>
            <a:r>
              <a:rPr lang="ru-RU" dirty="0" smtClean="0"/>
              <a:t>- Подготовительный этап, направленный на освоение средств выразительного раскрытия образа;</a:t>
            </a:r>
          </a:p>
          <a:p>
            <a:r>
              <a:rPr lang="ru-RU" dirty="0" smtClean="0"/>
              <a:t>- Передача портрета героя, его чувств и настроения, описание природы и места действия;</a:t>
            </a:r>
          </a:p>
          <a:p>
            <a:r>
              <a:rPr lang="ru-RU" dirty="0" smtClean="0"/>
              <a:t>- Обучение монологу с постоянным использованием специальных приемов мотивации детской деятельности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  <a:solidFill>
            <a:srgbClr val="00B050"/>
          </a:solidFill>
        </p:spPr>
        <p:txBody>
          <a:bodyPr/>
          <a:lstStyle/>
          <a:p>
            <a:r>
              <a:rPr lang="ru-RU" dirty="0" smtClean="0"/>
              <a:t>Виды </a:t>
            </a:r>
            <a:r>
              <a:rPr lang="ru-RU" dirty="0"/>
              <a:t>речевой</a:t>
            </a:r>
            <a:r>
              <a:rPr lang="ru-RU" dirty="0" smtClean="0"/>
              <a:t>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948" y="1735281"/>
            <a:ext cx="8534400" cy="3615267"/>
          </a:xfrm>
        </p:spPr>
        <p:txBody>
          <a:bodyPr/>
          <a:lstStyle/>
          <a:p>
            <a:r>
              <a:rPr lang="ru-RU" dirty="0" smtClean="0"/>
              <a:t>- Пересказ литературных произведений;</a:t>
            </a:r>
          </a:p>
          <a:p>
            <a:r>
              <a:rPr lang="ru-RU" dirty="0" smtClean="0"/>
              <a:t>- Составление описательных рассказов о предметах, объектах и явлениях природы;</a:t>
            </a:r>
          </a:p>
          <a:p>
            <a:r>
              <a:rPr lang="ru-RU" dirty="0" smtClean="0"/>
              <a:t>- Создание различных видов творческих рассказов;</a:t>
            </a:r>
          </a:p>
          <a:p>
            <a:r>
              <a:rPr lang="ru-RU" dirty="0" smtClean="0"/>
              <a:t>- Освоение форм речи – рассуждения (объяснительная речь, речь- доказательство, речь – планирование);</a:t>
            </a:r>
          </a:p>
          <a:p>
            <a:r>
              <a:rPr lang="ru-RU" dirty="0" smtClean="0"/>
              <a:t>- Сочинение рассказов по картине, и серии сюжетных картинок.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81890" y="568325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Несформированность</a:t>
            </a:r>
            <a:r>
              <a:rPr lang="ru-RU" sz="2400" dirty="0" smtClean="0"/>
              <a:t> связной речи старших дошкольников отрицательно сказывается на развитие всей речемыслительной деятельности, ограничивает их коммуникативные потребности и познавательные возможности, препятствует овладению знаний. Поэтому специальные поиски путей и средств формирования связной речи имеют важное значение для всего процесса обучения и воспитания детей.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18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094" y="0"/>
            <a:ext cx="8534400" cy="40108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по формированию монологической речи начинается с понятия о слове, о связи слов в предложении.</a:t>
            </a:r>
          </a:p>
          <a:p>
            <a:r>
              <a:rPr lang="ru-RU" dirty="0" smtClean="0"/>
              <a:t>Д/у «Один и много» (работа над существительными). Наглядный материал: картинки по числу детей с изображением одного или нескольких предметов. (Например: У меня один утенок – у меня утята)</a:t>
            </a:r>
          </a:p>
          <a:p>
            <a:r>
              <a:rPr lang="ru-RU" dirty="0" smtClean="0"/>
              <a:t>Д/у «Чего не стало» (для детей 4-5 лет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 Цель: активизировать в речи существительные в родительном падеже множественного числа с нулевым окончанием (яблок, утят, сапог)</a:t>
            </a:r>
          </a:p>
          <a:p>
            <a:pPr marL="0" indent="0" algn="just">
              <a:buNone/>
            </a:pPr>
            <a:r>
              <a:rPr lang="ru-RU" dirty="0" smtClean="0"/>
              <a:t>материал</a:t>
            </a:r>
            <a:r>
              <a:rPr lang="ru-RU" dirty="0"/>
              <a:t>: </a:t>
            </a:r>
            <a:r>
              <a:rPr lang="ru-RU" dirty="0" smtClean="0"/>
              <a:t>картинки </a:t>
            </a:r>
            <a:r>
              <a:rPr lang="ru-RU" dirty="0"/>
              <a:t>с изображением одного или нескольких предметов.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18" y="3356265"/>
            <a:ext cx="5011882" cy="35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5" y="-359229"/>
            <a:ext cx="8032069" cy="4256314"/>
          </a:xfrm>
        </p:spPr>
        <p:txBody>
          <a:bodyPr/>
          <a:lstStyle/>
          <a:p>
            <a:r>
              <a:rPr lang="ru-RU" dirty="0"/>
              <a:t>Д/у «Магазин» </a:t>
            </a:r>
            <a:endParaRPr lang="en-US" dirty="0" smtClean="0"/>
          </a:p>
          <a:p>
            <a:r>
              <a:rPr lang="ru-RU" dirty="0" smtClean="0"/>
              <a:t>Материал</a:t>
            </a:r>
            <a:r>
              <a:rPr lang="ru-RU" dirty="0"/>
              <a:t>: игрушки. </a:t>
            </a:r>
            <a:endParaRPr lang="en-US" dirty="0" smtClean="0"/>
          </a:p>
          <a:p>
            <a:r>
              <a:rPr lang="ru-RU" dirty="0" smtClean="0"/>
              <a:t>Ход </a:t>
            </a:r>
            <a:r>
              <a:rPr lang="ru-RU" dirty="0"/>
              <a:t>игры: воспитатель продавец, а дети покупатели, чтобы купить игрушку без денег, надо как можно точнее описать ее.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8" y="2577813"/>
            <a:ext cx="9248757" cy="40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144" y="301337"/>
            <a:ext cx="7327467" cy="3844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Д/и «Две сестрички»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054" y="685801"/>
            <a:ext cx="10546773" cy="2015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Цель: Развивать связную(монологическую речь: умение описывать внешность, одежду, использовать в рассказах сравнения.</a:t>
            </a:r>
          </a:p>
          <a:p>
            <a:pPr marL="0" indent="0">
              <a:buNone/>
            </a:pPr>
            <a:r>
              <a:rPr lang="ru-RU" dirty="0" smtClean="0"/>
              <a:t>Материал: Панно с изображением 2-х девочек. Посередине: на уровне шеи и немного выше колен приклеены листы бумаги в виде страниц альбома, на которых нарисованы предметы одежды. При перелистывании страниц альбома девочки «меняют» наряд.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8" y="2691246"/>
            <a:ext cx="5555672" cy="4166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40" y="2691246"/>
            <a:ext cx="5502914" cy="41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956" y="0"/>
            <a:ext cx="5623071" cy="976745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Д/и «Отвечай быстро»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954" y="665018"/>
            <a:ext cx="11483545" cy="1942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Цель: Упражнять детей в классификации, сравнении, обобщении; закрепить знания о птицах, насекомых, рыбах, животных; упражнять в согласовании числительных и прилагательных с существительными.</a:t>
            </a:r>
          </a:p>
          <a:p>
            <a:pPr marL="0" indent="0">
              <a:buNone/>
            </a:pPr>
            <a:r>
              <a:rPr lang="ru-RU" dirty="0" smtClean="0"/>
              <a:t>Ход игры: воспитатель показывает ребенку таблицу, предлагает рассмотреть ее и быстро отвечать на вопросы, которые он будет задавать. За правильный ответ играющий получает фишку.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1" y="2607348"/>
            <a:ext cx="5143500" cy="4250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27" y="2607348"/>
            <a:ext cx="5143500" cy="42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800">
              <a:srgbClr val="46ACD0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67" y="1"/>
            <a:ext cx="8534400" cy="779318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Д/и «Сказка про двух братьев.»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667" y="301336"/>
            <a:ext cx="12027333" cy="18807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Цель: Практическое усвоение детьми образования имен существительных при помощи уменьшительных и увеличительных суффиксов.</a:t>
            </a:r>
          </a:p>
          <a:p>
            <a:pPr marL="0" indent="0">
              <a:buNone/>
            </a:pPr>
            <a:r>
              <a:rPr lang="ru-RU" dirty="0" smtClean="0"/>
              <a:t>Материал: картинки на фланелеграф: 2 гнома, 2 дома, 2 куста.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1529" y="656463"/>
            <a:ext cx="4196334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636279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</TotalTime>
  <Words>454</Words>
  <Application>Microsoft Office PowerPoint</Application>
  <PresentationFormat>Широкоэкранный</PresentationFormat>
  <Paragraphs>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Сектор</vt:lpstr>
      <vt:lpstr>Развитие монологической речи детей в свободной деятельности</vt:lpstr>
      <vt:lpstr>Последовательность обучения монологической речи детей</vt:lpstr>
      <vt:lpstr>Виды речевой деятельности:</vt:lpstr>
      <vt:lpstr>Презентация PowerPoint</vt:lpstr>
      <vt:lpstr>Презентация PowerPoint</vt:lpstr>
      <vt:lpstr>Презентация PowerPoint</vt:lpstr>
      <vt:lpstr>Д/и «Две сестрички»</vt:lpstr>
      <vt:lpstr>Д/и «Отвечай быстро»</vt:lpstr>
      <vt:lpstr>Д/и «Сказка про двух братьев.»</vt:lpstr>
      <vt:lpstr>        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монологической речи детей в свободной деятелности</dc:title>
  <dc:creator>елена писарева</dc:creator>
  <cp:lastModifiedBy>елена писарева</cp:lastModifiedBy>
  <cp:revision>20</cp:revision>
  <dcterms:created xsi:type="dcterms:W3CDTF">2014-04-30T17:26:29Z</dcterms:created>
  <dcterms:modified xsi:type="dcterms:W3CDTF">2014-05-05T07:23:53Z</dcterms:modified>
</cp:coreProperties>
</file>