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67" r:id="rId11"/>
    <p:sldId id="268" r:id="rId12"/>
    <p:sldId id="269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52D"/>
    <a:srgbClr val="584A36"/>
    <a:srgbClr val="8C76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2667000"/>
            <a:ext cx="7543800" cy="1219200"/>
          </a:xfrm>
        </p:spPr>
        <p:txBody>
          <a:bodyPr numCol="1"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Методическая разработка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тему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«История создания книги»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228600"/>
            <a:ext cx="4953000" cy="1447800"/>
          </a:xfrm>
        </p:spPr>
        <p:txBody>
          <a:bodyPr>
            <a:normAutofit/>
          </a:bodyPr>
          <a:lstStyle/>
          <a:p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Государственное дошкольное общеобразовательное учреждение детский сад комбинированного вида №35 </a:t>
            </a:r>
          </a:p>
          <a:p>
            <a:r>
              <a:rPr lang="ru-RU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Колпинского</a:t>
            </a:r>
            <a:r>
              <a:rPr lang="ru-RU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района Санкт-Петербурга</a:t>
            </a:r>
            <a:endParaRPr lang="ru-RU" sz="1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9000" y="4876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 smtClean="0">
                <a:latin typeface="Arial" pitchFamily="34" charset="0"/>
                <a:cs typeface="Arial" pitchFamily="34" charset="0"/>
              </a:rPr>
              <a:t>Авторы-составители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i="1" dirty="0" err="1" smtClean="0">
                <a:latin typeface="Arial" pitchFamily="34" charset="0"/>
                <a:cs typeface="Arial" pitchFamily="34" charset="0"/>
              </a:rPr>
              <a:t>Сысова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Л.Н.</a:t>
            </a:r>
          </a:p>
          <a:p>
            <a:pPr algn="ctr"/>
            <a:r>
              <a:rPr lang="ru-RU" i="1" dirty="0" smtClean="0">
                <a:latin typeface="Arial" pitchFamily="34" charset="0"/>
                <a:cs typeface="Arial" pitchFamily="34" charset="0"/>
              </a:rPr>
              <a:t>Лопатина И.Н.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61722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 smtClean="0">
                <a:latin typeface="Arial" pitchFamily="34" charset="0"/>
                <a:cs typeface="Arial" pitchFamily="34" charset="0"/>
              </a:rPr>
              <a:t>Санкт-Петербург, 2014 год.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85800"/>
            <a:ext cx="4495800" cy="5973763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С развитием современных технологий появилось огромное количество типографий, где над созданием книги работают редакторы, художники-иллюстраторы, печатники и другие. После большого труда книги поступают в книжные магазины и библиотеки.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news_1626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648200" y="1752600"/>
            <a:ext cx="4257675" cy="3114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1dictionary_shelf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4648200" y="1981200"/>
            <a:ext cx="4161972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381000" y="1905000"/>
            <a:ext cx="4038600" cy="4525963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Книга стала неотъемлемой частью нашей жизни. Из неё мы черпаем знания и совершенствуемся.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143000"/>
          </a:xfrm>
        </p:spPr>
        <p:txBody>
          <a:bodyPr/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пользования книгой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Прежде чем взять книгу, необходимо вымыть руки.</a:t>
            </a:r>
          </a:p>
          <a:p>
            <a:r>
              <a:rPr lang="ru-RU" dirty="0" smtClean="0"/>
              <a:t>Читать книгу нужно за столом.</a:t>
            </a:r>
          </a:p>
          <a:p>
            <a:r>
              <a:rPr lang="ru-RU" dirty="0" smtClean="0"/>
              <a:t>Лучше пользоваться закладкой, а не сгибать листы.</a:t>
            </a:r>
          </a:p>
          <a:p>
            <a:r>
              <a:rPr lang="ru-RU" dirty="0" smtClean="0"/>
              <a:t>Нельзя читать лёжа, во время еды, при плохом освещении. </a:t>
            </a:r>
          </a:p>
          <a:p>
            <a:r>
              <a:rPr lang="ru-RU" dirty="0" smtClean="0"/>
              <a:t>Надо своевременно чинить книги.</a:t>
            </a:r>
            <a:endParaRPr lang="ru-RU" dirty="0"/>
          </a:p>
        </p:txBody>
      </p:sp>
      <p:pic>
        <p:nvPicPr>
          <p:cNvPr id="22530" name="Picture 2" descr="Как правильно развивать ребенка &quot; Питер-Питер.ру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114800" y="2362200"/>
            <a:ext cx="4586209" cy="3045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33600" y="2590800"/>
            <a:ext cx="53340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Цели и задачи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Познакомить с историей создания книги, с развитием книги в прошлом, настоящем и будущем.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Расширять знания о книгах, профессиях, которые помогают создавать их.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Формировать представление о значении книги в жизни человека.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Формировать бережное отношение к книге, уважительное отношение к трудовой деятельности людей, которые их создают.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609600"/>
            <a:ext cx="4495800" cy="5516563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В давние-давние времена, когда не было книг, люди высекали записи на камне.</a:t>
            </a:r>
          </a:p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Но потом древние люди стали искать более удобный способ для письма. Появились глиняные таблички. По сырой глине писали палочками. Они высыхали, и запись хранилась долгие годы.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880-6108671-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876800" y="914400"/>
            <a:ext cx="2804691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95834489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876800" y="3429000"/>
            <a:ext cx="28194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341437"/>
            <a:ext cx="4495800" cy="5516563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В Древнем Египте научились обрабатывать болотное растение – папирус – и делать из него листы, похожие на бумагу. Эти листы сворачивали в свитки или разрезали.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800pxpapyrusplantph5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800600" y="1066800"/>
            <a:ext cx="3200400" cy="2441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apyruspaper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800600" y="3581400"/>
            <a:ext cx="3200400" cy="2343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516563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В Древнем мире люди использовали для письма пергамент – обработанная особым способом телячья или свиная кожа молодых животных. Этот материал был лёгким и прочным, но очень дорогим.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545173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267200" y="1752600"/>
            <a:ext cx="4568944" cy="2847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516563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В Китае придумали способ изготовления бумаги, который долго держали в секрете. Спустя столетия люди узнали этот способ – китайцы изготавливали бумагу из растительных волокон.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201061417552858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724400" y="1219200"/>
            <a:ext cx="3707558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25018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24400" y="3657600"/>
            <a:ext cx="36576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4495800" cy="5516563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В Древней Руси письма писали на бересте – коре берёзы. Старинные русские письма и документы назывались берестяными грамотами.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5be649b32238ca848c6184f811d23a3b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114800" y="1066800"/>
            <a:ext cx="35814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g7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114800" y="3657600"/>
            <a:ext cx="3657600" cy="2570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457200"/>
            <a:ext cx="4495800" cy="5973763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Позже на Руси стали делать бумагу из древесины. Бумага была плохого качества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шероховатая, жёлтая. Однако книги начали на настоящие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с обложками, страницами, картинками. Их украшали золотом, серебром и драгоценными камнями. Книги, в основном, хранились в церковных библиотеках и у богатых людей.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В Барнауле открывается выставка старинной книги &quot;Аз. Буки. Веди&quot; - Автограф Автограф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419600" y="1981200"/>
            <a:ext cx="4283431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752600"/>
            <a:ext cx="4495800" cy="5973763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Arial" pitchFamily="34" charset="0"/>
                <a:cs typeface="Arial" pitchFamily="34" charset="0"/>
              </a:rPr>
              <a:t>Когда русский изобретатель Иван Фёдоров изобрёл печатный станок, создавать книги стало быстрее и проще.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2473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572000" y="1066800"/>
            <a:ext cx="3615690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403</Words>
  <Application>Microsoft Office PowerPoint</Application>
  <PresentationFormat>Экран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Методическая разработка на тему: «История создания книги»</vt:lpstr>
      <vt:lpstr>Цели и задачи: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Правила пользования книгой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разработка на тему «История создания книги»</dc:title>
  <dc:creator>Олег</dc:creator>
  <cp:lastModifiedBy>Олег</cp:lastModifiedBy>
  <cp:revision>16</cp:revision>
  <dcterms:created xsi:type="dcterms:W3CDTF">2006-08-16T00:00:00Z</dcterms:created>
  <dcterms:modified xsi:type="dcterms:W3CDTF">2014-12-01T16:13:27Z</dcterms:modified>
</cp:coreProperties>
</file>