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7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C29F8-43EB-4C58-9F24-03E34462CA03}" type="datetimeFigureOut">
              <a:rPr lang="ru-RU" smtClean="0"/>
              <a:pPr/>
              <a:t>19.10.2014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06657-6BA4-42F4-88A6-27BFCF0C7D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C29F8-43EB-4C58-9F24-03E34462CA03}" type="datetimeFigureOut">
              <a:rPr lang="ru-RU" smtClean="0"/>
              <a:pPr/>
              <a:t>19.10.2014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06657-6BA4-42F4-88A6-27BFCF0C7D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C29F8-43EB-4C58-9F24-03E34462CA03}" type="datetimeFigureOut">
              <a:rPr lang="ru-RU" smtClean="0"/>
              <a:pPr/>
              <a:t>19.10.2014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06657-6BA4-42F4-88A6-27BFCF0C7D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C29F8-43EB-4C58-9F24-03E34462CA03}" type="datetimeFigureOut">
              <a:rPr lang="ru-RU" smtClean="0"/>
              <a:pPr/>
              <a:t>19.10.2014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06657-6BA4-42F4-88A6-27BFCF0C7D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C29F8-43EB-4C58-9F24-03E34462CA03}" type="datetimeFigureOut">
              <a:rPr lang="ru-RU" smtClean="0"/>
              <a:pPr/>
              <a:t>19.10.2014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06657-6BA4-42F4-88A6-27BFCF0C7D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C29F8-43EB-4C58-9F24-03E34462CA03}" type="datetimeFigureOut">
              <a:rPr lang="ru-RU" smtClean="0"/>
              <a:pPr/>
              <a:t>19.10.2014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06657-6BA4-42F4-88A6-27BFCF0C7D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C29F8-43EB-4C58-9F24-03E34462CA03}" type="datetimeFigureOut">
              <a:rPr lang="ru-RU" smtClean="0"/>
              <a:pPr/>
              <a:t>19.10.2014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06657-6BA4-42F4-88A6-27BFCF0C7D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C29F8-43EB-4C58-9F24-03E34462CA03}" type="datetimeFigureOut">
              <a:rPr lang="ru-RU" smtClean="0"/>
              <a:pPr/>
              <a:t>19.10.2014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06657-6BA4-42F4-88A6-27BFCF0C7D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C29F8-43EB-4C58-9F24-03E34462CA03}" type="datetimeFigureOut">
              <a:rPr lang="ru-RU" smtClean="0"/>
              <a:pPr/>
              <a:t>19.10.2014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06657-6BA4-42F4-88A6-27BFCF0C7D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C29F8-43EB-4C58-9F24-03E34462CA03}" type="datetimeFigureOut">
              <a:rPr lang="ru-RU" smtClean="0"/>
              <a:pPr/>
              <a:t>19.10.2014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06657-6BA4-42F4-88A6-27BFCF0C7D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C29F8-43EB-4C58-9F24-03E34462CA03}" type="datetimeFigureOut">
              <a:rPr lang="ru-RU" smtClean="0"/>
              <a:pPr/>
              <a:t>19.10.2014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06657-6BA4-42F4-88A6-27BFCF0C7D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6C29F8-43EB-4C58-9F24-03E34462CA03}" type="datetimeFigureOut">
              <a:rPr lang="ru-RU" smtClean="0"/>
              <a:pPr/>
              <a:t>19.10.2014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206657-6BA4-42F4-88A6-27BFCF0C7DA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1857364"/>
            <a:ext cx="7772400" cy="1470025"/>
          </a:xfrm>
        </p:spPr>
        <p:txBody>
          <a:bodyPr>
            <a:noAutofit/>
          </a:bodyPr>
          <a:lstStyle/>
          <a:p>
            <a:r>
              <a:rPr lang="ru-RU" sz="7200" b="1" i="1" smtClean="0">
                <a:solidFill>
                  <a:srgbClr val="FF0000"/>
                </a:solidFill>
              </a:rPr>
              <a:t>НЕПРИЯТНЫЕ </a:t>
            </a:r>
            <a:r>
              <a:rPr lang="ru-RU" sz="7200" b="1" i="1" dirty="0" smtClean="0">
                <a:solidFill>
                  <a:srgbClr val="FF0000"/>
                </a:solidFill>
              </a:rPr>
              <a:t>ИСТОРИИ</a:t>
            </a:r>
            <a:endParaRPr lang="ru-RU" sz="72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bezopasnost-detej.ru/images/2013/102-5-bezopasnost-dorozhnogo-dvizheniya-dlya-detej-v-kartinkakh.jpg"/>
          <p:cNvPicPr/>
          <p:nvPr/>
        </p:nvPicPr>
        <p:blipFill>
          <a:blip r:embed="rId2"/>
          <a:srcRect b="3170"/>
          <a:stretch>
            <a:fillRect/>
          </a:stretch>
        </p:blipFill>
        <p:spPr bwMode="auto">
          <a:xfrm>
            <a:off x="1571604" y="500042"/>
            <a:ext cx="5940425" cy="5819775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bezopasnost-detej.ru/images/2013/101-5-bezopasnost-dorozhnogo-dvizheniya-kartinki-dlya-detej.jpg"/>
          <p:cNvPicPr/>
          <p:nvPr/>
        </p:nvPicPr>
        <p:blipFill>
          <a:blip r:embed="rId2"/>
          <a:srcRect b="3160"/>
          <a:stretch>
            <a:fillRect/>
          </a:stretch>
        </p:blipFill>
        <p:spPr bwMode="auto">
          <a:xfrm>
            <a:off x="1601787" y="509587"/>
            <a:ext cx="5940425" cy="5838825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lib.exdat.com/tw_files2/urls_75/8/d-7752/7752_html_15a0a906.jpg"/>
          <p:cNvPicPr/>
          <p:nvPr/>
        </p:nvPicPr>
        <p:blipFill>
          <a:blip r:embed="rId2"/>
          <a:srcRect l="2500" t="15000" r="23333" b="14250"/>
          <a:stretch>
            <a:fillRect/>
          </a:stretch>
        </p:blipFill>
        <p:spPr bwMode="auto">
          <a:xfrm>
            <a:off x="1428728" y="1500174"/>
            <a:ext cx="6376377" cy="4400568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</Words>
  <Application>Microsoft Office PowerPoint</Application>
  <PresentationFormat>Экран (4:3)</PresentationFormat>
  <Paragraphs>1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НЕПРИЯТНЫЕ ИСТОРИИ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Опасные ситуации</dc:title>
  <dc:creator>Komp</dc:creator>
  <cp:lastModifiedBy>Komp</cp:lastModifiedBy>
  <cp:revision>6</cp:revision>
  <dcterms:created xsi:type="dcterms:W3CDTF">2014-10-17T18:31:31Z</dcterms:created>
  <dcterms:modified xsi:type="dcterms:W3CDTF">2014-10-19T14:55:26Z</dcterms:modified>
</cp:coreProperties>
</file>