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8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96494-0F85-4577-9A6B-58B100A87326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437A-E7EA-4EF2-8092-294829F761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96494-0F85-4577-9A6B-58B100A87326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437A-E7EA-4EF2-8092-294829F761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96494-0F85-4577-9A6B-58B100A87326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437A-E7EA-4EF2-8092-294829F761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96494-0F85-4577-9A6B-58B100A87326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437A-E7EA-4EF2-8092-294829F761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96494-0F85-4577-9A6B-58B100A87326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437A-E7EA-4EF2-8092-294829F761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96494-0F85-4577-9A6B-58B100A87326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437A-E7EA-4EF2-8092-294829F761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96494-0F85-4577-9A6B-58B100A87326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437A-E7EA-4EF2-8092-294829F761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96494-0F85-4577-9A6B-58B100A87326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437A-E7EA-4EF2-8092-294829F761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96494-0F85-4577-9A6B-58B100A87326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437A-E7EA-4EF2-8092-294829F761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96494-0F85-4577-9A6B-58B100A87326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437A-E7EA-4EF2-8092-294829F761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96494-0F85-4577-9A6B-58B100A87326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437A-E7EA-4EF2-8092-294829F761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96494-0F85-4577-9A6B-58B100A87326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D437A-E7EA-4EF2-8092-294829F761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img15.nnm.me/b/e/f/b/0/a809fe6737298e9a7d22c8e508f.jpg"/>
          <p:cNvPicPr>
            <a:picLocks noChangeAspect="1" noChangeArrowheads="1"/>
          </p:cNvPicPr>
          <p:nvPr/>
        </p:nvPicPr>
        <p:blipFill>
          <a:blip r:embed="rId2"/>
          <a:srcRect l="2344" t="4446" r="2734" b="6620"/>
          <a:stretch>
            <a:fillRect/>
          </a:stretch>
        </p:blipFill>
        <p:spPr bwMode="auto">
          <a:xfrm>
            <a:off x="174991" y="214290"/>
            <a:ext cx="8776159" cy="650085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12" descr="http://www.vilshany.info/images/PA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5286388"/>
            <a:ext cx="1434658" cy="1036987"/>
          </a:xfrm>
          <a:prstGeom prst="rect">
            <a:avLst/>
          </a:prstGeom>
          <a:ln w="228600" cap="sq" cmpd="thickThin">
            <a:solidFill>
              <a:srgbClr val="0070C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Picture 4" descr="http://i70.beon.ru/65/9/950965/40/67330640/e979a9d0fa3a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3714752"/>
            <a:ext cx="1143008" cy="1143008"/>
          </a:xfrm>
          <a:prstGeom prst="rect">
            <a:avLst/>
          </a:prstGeom>
          <a:ln w="228600" cap="sq" cmpd="thickThin">
            <a:solidFill>
              <a:srgbClr val="FF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Picture 2" descr="http://www.portal.kharkov.ua/board/wp-content/uploads/2012/11/Dorozhnyie-znaki.jpg"/>
          <p:cNvPicPr>
            <a:picLocks noChangeAspect="1" noChangeArrowheads="1"/>
          </p:cNvPicPr>
          <p:nvPr/>
        </p:nvPicPr>
        <p:blipFill>
          <a:blip r:embed="rId5" cstate="print"/>
          <a:srcRect l="1887" r="1887"/>
          <a:stretch>
            <a:fillRect/>
          </a:stretch>
        </p:blipFill>
        <p:spPr bwMode="auto">
          <a:xfrm>
            <a:off x="571472" y="714356"/>
            <a:ext cx="1428760" cy="1019043"/>
          </a:xfrm>
          <a:prstGeom prst="rect">
            <a:avLst/>
          </a:prstGeom>
          <a:ln w="228600" cap="sq" cmpd="thickThin">
            <a:solidFill>
              <a:srgbClr val="FFC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3643306" y="571480"/>
            <a:ext cx="2071702" cy="1428760"/>
          </a:xfrm>
          <a:prstGeom prst="rect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dirty="0">
              <a:ln>
                <a:solidFill>
                  <a:schemeClr val="tx2"/>
                </a:solidFill>
              </a:ln>
              <a:latin typeface="Arial Black" pitchFamily="34" charset="0"/>
            </a:endParaRPr>
          </a:p>
        </p:txBody>
      </p:sp>
      <p:pic>
        <p:nvPicPr>
          <p:cNvPr id="9" name="Picture 2" descr="http://cdns2.freepik.com/free-photo/car-in-a-garage_318-802.jpg"/>
          <p:cNvPicPr>
            <a:picLocks noChangeAspect="1" noChangeArrowheads="1"/>
          </p:cNvPicPr>
          <p:nvPr/>
        </p:nvPicPr>
        <p:blipFill>
          <a:blip r:embed="rId6" cstate="print"/>
          <a:srcRect t="8645" b="9843"/>
          <a:stretch>
            <a:fillRect/>
          </a:stretch>
        </p:blipFill>
        <p:spPr bwMode="auto">
          <a:xfrm>
            <a:off x="7215206" y="714356"/>
            <a:ext cx="1357322" cy="963260"/>
          </a:xfrm>
          <a:prstGeom prst="rect">
            <a:avLst/>
          </a:prstGeom>
          <a:ln w="228600" cap="sq" cmpd="thickThin">
            <a:solidFill>
              <a:srgbClr val="00B05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" name="Picture 6" descr="http://goodimg.ru/img/jeltyiy-tsvetok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86644" y="3714752"/>
            <a:ext cx="1143008" cy="1128924"/>
          </a:xfrm>
          <a:prstGeom prst="rect">
            <a:avLst/>
          </a:prstGeom>
          <a:ln w="228600" cap="sq" cmpd="thickThin">
            <a:solidFill>
              <a:srgbClr val="FF66FF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3" name="Picture 2" descr="http://i021.radikal.ru/0902/18/c36baeead6c0.png"/>
          <p:cNvPicPr>
            <a:picLocks noChangeAspect="1" noChangeArrowheads="1"/>
          </p:cNvPicPr>
          <p:nvPr/>
        </p:nvPicPr>
        <p:blipFill>
          <a:blip r:embed="rId8" cstate="print"/>
          <a:srcRect l="52790" b="49408"/>
          <a:stretch>
            <a:fillRect/>
          </a:stretch>
        </p:blipFill>
        <p:spPr bwMode="auto">
          <a:xfrm rot="13112975">
            <a:off x="2357422" y="5000636"/>
            <a:ext cx="1022182" cy="1071570"/>
          </a:xfrm>
          <a:prstGeom prst="rect">
            <a:avLst/>
          </a:prstGeom>
          <a:noFill/>
        </p:spPr>
      </p:pic>
      <p:pic>
        <p:nvPicPr>
          <p:cNvPr id="14" name="Picture 2" descr="http://i021.radikal.ru/0902/18/c36baeead6c0.png"/>
          <p:cNvPicPr>
            <a:picLocks noChangeAspect="1" noChangeArrowheads="1"/>
          </p:cNvPicPr>
          <p:nvPr/>
        </p:nvPicPr>
        <p:blipFill>
          <a:blip r:embed="rId8" cstate="print"/>
          <a:srcRect r="54248" b="49858"/>
          <a:stretch>
            <a:fillRect/>
          </a:stretch>
        </p:blipFill>
        <p:spPr bwMode="auto">
          <a:xfrm rot="10800000">
            <a:off x="5857884" y="785794"/>
            <a:ext cx="990608" cy="1062046"/>
          </a:xfrm>
          <a:prstGeom prst="rect">
            <a:avLst/>
          </a:prstGeom>
          <a:noFill/>
        </p:spPr>
      </p:pic>
      <p:pic>
        <p:nvPicPr>
          <p:cNvPr id="15" name="Picture 2" descr="http://i021.radikal.ru/0902/18/c36baeead6c0.png"/>
          <p:cNvPicPr>
            <a:picLocks noChangeAspect="1" noChangeArrowheads="1"/>
          </p:cNvPicPr>
          <p:nvPr/>
        </p:nvPicPr>
        <p:blipFill>
          <a:blip r:embed="rId8" cstate="print"/>
          <a:srcRect l="52790" t="50142"/>
          <a:stretch>
            <a:fillRect/>
          </a:stretch>
        </p:blipFill>
        <p:spPr bwMode="auto">
          <a:xfrm>
            <a:off x="785786" y="2214554"/>
            <a:ext cx="1022182" cy="1056032"/>
          </a:xfrm>
          <a:prstGeom prst="rect">
            <a:avLst/>
          </a:prstGeom>
          <a:noFill/>
        </p:spPr>
      </p:pic>
      <p:pic>
        <p:nvPicPr>
          <p:cNvPr id="16" name="Picture 2" descr="http://i021.radikal.ru/0902/18/c36baeead6c0.png"/>
          <p:cNvPicPr>
            <a:picLocks noChangeAspect="1" noChangeArrowheads="1"/>
          </p:cNvPicPr>
          <p:nvPr/>
        </p:nvPicPr>
        <p:blipFill>
          <a:blip r:embed="rId8" cstate="print"/>
          <a:srcRect t="53065" r="54248"/>
          <a:stretch>
            <a:fillRect/>
          </a:stretch>
        </p:blipFill>
        <p:spPr bwMode="auto">
          <a:xfrm>
            <a:off x="7358082" y="2214554"/>
            <a:ext cx="990608" cy="994118"/>
          </a:xfrm>
          <a:prstGeom prst="rect">
            <a:avLst/>
          </a:prstGeom>
          <a:noFill/>
        </p:spPr>
      </p:pic>
      <p:pic>
        <p:nvPicPr>
          <p:cNvPr id="17" name="Picture 2" descr="http://i021.radikal.ru/0902/18/c36baeead6c0.png"/>
          <p:cNvPicPr>
            <a:picLocks noChangeAspect="1" noChangeArrowheads="1"/>
          </p:cNvPicPr>
          <p:nvPr/>
        </p:nvPicPr>
        <p:blipFill>
          <a:blip r:embed="rId8" cstate="print"/>
          <a:srcRect l="52790" b="49408"/>
          <a:stretch>
            <a:fillRect/>
          </a:stretch>
        </p:blipFill>
        <p:spPr bwMode="auto">
          <a:xfrm>
            <a:off x="2428860" y="857232"/>
            <a:ext cx="1022182" cy="1071570"/>
          </a:xfrm>
          <a:prstGeom prst="rect">
            <a:avLst/>
          </a:prstGeom>
          <a:noFill/>
        </p:spPr>
      </p:pic>
      <p:pic>
        <p:nvPicPr>
          <p:cNvPr id="18" name="Picture 2" descr="http://i021.radikal.ru/0902/18/c36baeead6c0.png"/>
          <p:cNvPicPr>
            <a:picLocks noChangeAspect="1" noChangeArrowheads="1"/>
          </p:cNvPicPr>
          <p:nvPr/>
        </p:nvPicPr>
        <p:blipFill>
          <a:blip r:embed="rId8" cstate="print"/>
          <a:srcRect l="52790" t="50142"/>
          <a:stretch>
            <a:fillRect/>
          </a:stretch>
        </p:blipFill>
        <p:spPr bwMode="auto">
          <a:xfrm rot="14291739">
            <a:off x="5922009" y="5042371"/>
            <a:ext cx="1022182" cy="1056032"/>
          </a:xfrm>
          <a:prstGeom prst="rect">
            <a:avLst/>
          </a:prstGeom>
          <a:noFill/>
        </p:spPr>
      </p:pic>
      <p:pic>
        <p:nvPicPr>
          <p:cNvPr id="20" name="Picture 2" descr="http://ou141.omsk.obr55.ru/files/2014/10/11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286248" y="857232"/>
            <a:ext cx="714380" cy="9787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Komp</dc:creator>
  <cp:lastModifiedBy>Komp</cp:lastModifiedBy>
  <cp:revision>7</cp:revision>
  <dcterms:created xsi:type="dcterms:W3CDTF">2014-10-19T12:44:20Z</dcterms:created>
  <dcterms:modified xsi:type="dcterms:W3CDTF">2014-10-19T14:29:51Z</dcterms:modified>
</cp:coreProperties>
</file>